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3" r:id="rId14"/>
    <p:sldId id="276" r:id="rId15"/>
    <p:sldId id="275" r:id="rId16"/>
    <p:sldId id="279" r:id="rId17"/>
    <p:sldId id="282" r:id="rId18"/>
    <p:sldId id="2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80D0"/>
    <a:srgbClr val="F0FE40"/>
    <a:srgbClr val="F034AD"/>
    <a:srgbClr val="86F3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14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4" Type="http://schemas.openxmlformats.org/officeDocument/2006/relationships/image" Target="../media/image24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4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454DAB-B9B4-4B0E-B514-A9481FC98E6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2B4EEAE-6850-4A49-A088-556F78E605CF}">
      <dgm:prSet phldrT="[Text]"/>
      <dgm:spPr/>
      <dgm:t>
        <a:bodyPr/>
        <a:lstStyle/>
        <a:p>
          <a:r>
            <a:rPr lang="en-US" dirty="0" smtClean="0"/>
            <a:t>GETARAN</a:t>
          </a:r>
          <a:endParaRPr lang="en-US" dirty="0"/>
        </a:p>
      </dgm:t>
    </dgm:pt>
    <dgm:pt modelId="{350CDD9D-558F-401F-A978-C9A62A173346}" type="parTrans" cxnId="{C9250C67-8F75-4661-9048-82BAA4679DCC}">
      <dgm:prSet/>
      <dgm:spPr/>
      <dgm:t>
        <a:bodyPr/>
        <a:lstStyle/>
        <a:p>
          <a:endParaRPr lang="en-US"/>
        </a:p>
      </dgm:t>
    </dgm:pt>
    <dgm:pt modelId="{9C634793-E0C8-42EC-8F6B-589C576C087E}" type="sibTrans" cxnId="{C9250C67-8F75-4661-9048-82BAA4679DCC}">
      <dgm:prSet/>
      <dgm:spPr/>
      <dgm:t>
        <a:bodyPr/>
        <a:lstStyle/>
        <a:p>
          <a:endParaRPr lang="en-US"/>
        </a:p>
      </dgm:t>
    </dgm:pt>
    <dgm:pt modelId="{2D130FE8-2EAD-46CF-ADE8-A0DF6DB8C2ED}">
      <dgm:prSet phldrT="[Text]"/>
      <dgm:spPr/>
      <dgm:t>
        <a:bodyPr/>
        <a:lstStyle/>
        <a:p>
          <a:r>
            <a:rPr lang="en-US" dirty="0" smtClean="0"/>
            <a:t>GELOMBANG</a:t>
          </a:r>
          <a:endParaRPr lang="en-US" dirty="0"/>
        </a:p>
      </dgm:t>
    </dgm:pt>
    <dgm:pt modelId="{2CE20ABE-DD0A-4F0A-A015-77010795BD16}" type="parTrans" cxnId="{50E54ED7-640D-49D9-97FD-45DF70420BE6}">
      <dgm:prSet/>
      <dgm:spPr/>
      <dgm:t>
        <a:bodyPr/>
        <a:lstStyle/>
        <a:p>
          <a:endParaRPr lang="en-US"/>
        </a:p>
      </dgm:t>
    </dgm:pt>
    <dgm:pt modelId="{901535AC-7765-424D-BA5D-A3E84FB349D6}" type="sibTrans" cxnId="{50E54ED7-640D-49D9-97FD-45DF70420BE6}">
      <dgm:prSet/>
      <dgm:spPr/>
      <dgm:t>
        <a:bodyPr/>
        <a:lstStyle/>
        <a:p>
          <a:endParaRPr lang="en-US"/>
        </a:p>
      </dgm:t>
    </dgm:pt>
    <dgm:pt modelId="{AD102A0F-CA0A-4706-9C0D-D18FAB9839D8}" type="pres">
      <dgm:prSet presAssocID="{4C454DAB-B9B4-4B0E-B514-A9481FC98E6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E21FE7-1E9E-4484-AAAE-1562CC8B210F}" type="pres">
      <dgm:prSet presAssocID="{22B4EEAE-6850-4A49-A088-556F78E605CF}" presName="parentLin" presStyleCnt="0"/>
      <dgm:spPr/>
    </dgm:pt>
    <dgm:pt modelId="{8E733F81-EF8F-49A9-AD64-1409E916F811}" type="pres">
      <dgm:prSet presAssocID="{22B4EEAE-6850-4A49-A088-556F78E605CF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5925A58-6AFD-45F3-9567-5D823AB333F9}" type="pres">
      <dgm:prSet presAssocID="{22B4EEAE-6850-4A49-A088-556F78E605C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5695DD-93A6-46D4-8B21-8E6218B1118A}" type="pres">
      <dgm:prSet presAssocID="{22B4EEAE-6850-4A49-A088-556F78E605CF}" presName="negativeSpace" presStyleCnt="0"/>
      <dgm:spPr/>
    </dgm:pt>
    <dgm:pt modelId="{D8ACEDCF-C739-4538-B973-252EEA7309CD}" type="pres">
      <dgm:prSet presAssocID="{22B4EEAE-6850-4A49-A088-556F78E605CF}" presName="childText" presStyleLbl="conFgAcc1" presStyleIdx="0" presStyleCnt="2">
        <dgm:presLayoutVars>
          <dgm:bulletEnabled val="1"/>
        </dgm:presLayoutVars>
      </dgm:prSet>
      <dgm:spPr/>
    </dgm:pt>
    <dgm:pt modelId="{295A82A2-334B-4080-BDA0-671F7E21430A}" type="pres">
      <dgm:prSet presAssocID="{9C634793-E0C8-42EC-8F6B-589C576C087E}" presName="spaceBetweenRectangles" presStyleCnt="0"/>
      <dgm:spPr/>
    </dgm:pt>
    <dgm:pt modelId="{29612C31-ADB3-4844-A6CF-2D0E598F811F}" type="pres">
      <dgm:prSet presAssocID="{2D130FE8-2EAD-46CF-ADE8-A0DF6DB8C2ED}" presName="parentLin" presStyleCnt="0"/>
      <dgm:spPr/>
    </dgm:pt>
    <dgm:pt modelId="{11EA6D33-6B60-4A1E-9F47-08495828313E}" type="pres">
      <dgm:prSet presAssocID="{2D130FE8-2EAD-46CF-ADE8-A0DF6DB8C2ED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DB60846-C8A7-4330-929F-D37ADE0647DE}" type="pres">
      <dgm:prSet presAssocID="{2D130FE8-2EAD-46CF-ADE8-A0DF6DB8C2E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0EFC09-8611-4BFF-87E0-4A82A6F3A67D}" type="pres">
      <dgm:prSet presAssocID="{2D130FE8-2EAD-46CF-ADE8-A0DF6DB8C2ED}" presName="negativeSpace" presStyleCnt="0"/>
      <dgm:spPr/>
    </dgm:pt>
    <dgm:pt modelId="{FEE7E119-7B59-4F06-8438-015FA252DB80}" type="pres">
      <dgm:prSet presAssocID="{2D130FE8-2EAD-46CF-ADE8-A0DF6DB8C2E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0E54ED7-640D-49D9-97FD-45DF70420BE6}" srcId="{4C454DAB-B9B4-4B0E-B514-A9481FC98E67}" destId="{2D130FE8-2EAD-46CF-ADE8-A0DF6DB8C2ED}" srcOrd="1" destOrd="0" parTransId="{2CE20ABE-DD0A-4F0A-A015-77010795BD16}" sibTransId="{901535AC-7765-424D-BA5D-A3E84FB349D6}"/>
    <dgm:cxn modelId="{77C8A456-6BAC-4AF0-8B95-C7D5D855D737}" type="presOf" srcId="{4C454DAB-B9B4-4B0E-B514-A9481FC98E67}" destId="{AD102A0F-CA0A-4706-9C0D-D18FAB9839D8}" srcOrd="0" destOrd="0" presId="urn:microsoft.com/office/officeart/2005/8/layout/list1"/>
    <dgm:cxn modelId="{93989E85-78FE-4486-8F42-277E02FC26C1}" type="presOf" srcId="{22B4EEAE-6850-4A49-A088-556F78E605CF}" destId="{25925A58-6AFD-45F3-9567-5D823AB333F9}" srcOrd="1" destOrd="0" presId="urn:microsoft.com/office/officeart/2005/8/layout/list1"/>
    <dgm:cxn modelId="{6311003B-1060-4CEC-AC31-16429CD477E5}" type="presOf" srcId="{2D130FE8-2EAD-46CF-ADE8-A0DF6DB8C2ED}" destId="{11EA6D33-6B60-4A1E-9F47-08495828313E}" srcOrd="0" destOrd="0" presId="urn:microsoft.com/office/officeart/2005/8/layout/list1"/>
    <dgm:cxn modelId="{C9250C67-8F75-4661-9048-82BAA4679DCC}" srcId="{4C454DAB-B9B4-4B0E-B514-A9481FC98E67}" destId="{22B4EEAE-6850-4A49-A088-556F78E605CF}" srcOrd="0" destOrd="0" parTransId="{350CDD9D-558F-401F-A978-C9A62A173346}" sibTransId="{9C634793-E0C8-42EC-8F6B-589C576C087E}"/>
    <dgm:cxn modelId="{EF919542-F85E-4A66-9DFE-9A1478BD80AF}" type="presOf" srcId="{2D130FE8-2EAD-46CF-ADE8-A0DF6DB8C2ED}" destId="{2DB60846-C8A7-4330-929F-D37ADE0647DE}" srcOrd="1" destOrd="0" presId="urn:microsoft.com/office/officeart/2005/8/layout/list1"/>
    <dgm:cxn modelId="{4BD9B630-0345-4460-8BEA-CB1D40BD3004}" type="presOf" srcId="{22B4EEAE-6850-4A49-A088-556F78E605CF}" destId="{8E733F81-EF8F-49A9-AD64-1409E916F811}" srcOrd="0" destOrd="0" presId="urn:microsoft.com/office/officeart/2005/8/layout/list1"/>
    <dgm:cxn modelId="{84D6E13C-62AE-4C41-B845-356020944F00}" type="presParOf" srcId="{AD102A0F-CA0A-4706-9C0D-D18FAB9839D8}" destId="{61E21FE7-1E9E-4484-AAAE-1562CC8B210F}" srcOrd="0" destOrd="0" presId="urn:microsoft.com/office/officeart/2005/8/layout/list1"/>
    <dgm:cxn modelId="{CA08299B-6B16-46EC-9B9A-EA14FC9A98CC}" type="presParOf" srcId="{61E21FE7-1E9E-4484-AAAE-1562CC8B210F}" destId="{8E733F81-EF8F-49A9-AD64-1409E916F811}" srcOrd="0" destOrd="0" presId="urn:microsoft.com/office/officeart/2005/8/layout/list1"/>
    <dgm:cxn modelId="{B379857C-F64E-45C4-B8D8-93C9F6607370}" type="presParOf" srcId="{61E21FE7-1E9E-4484-AAAE-1562CC8B210F}" destId="{25925A58-6AFD-45F3-9567-5D823AB333F9}" srcOrd="1" destOrd="0" presId="urn:microsoft.com/office/officeart/2005/8/layout/list1"/>
    <dgm:cxn modelId="{3A6E6506-88B7-4100-A066-CF27B378A35C}" type="presParOf" srcId="{AD102A0F-CA0A-4706-9C0D-D18FAB9839D8}" destId="{D85695DD-93A6-46D4-8B21-8E6218B1118A}" srcOrd="1" destOrd="0" presId="urn:microsoft.com/office/officeart/2005/8/layout/list1"/>
    <dgm:cxn modelId="{33DDC854-7607-43C4-A128-20E89FFBB23A}" type="presParOf" srcId="{AD102A0F-CA0A-4706-9C0D-D18FAB9839D8}" destId="{D8ACEDCF-C739-4538-B973-252EEA7309CD}" srcOrd="2" destOrd="0" presId="urn:microsoft.com/office/officeart/2005/8/layout/list1"/>
    <dgm:cxn modelId="{548E23AD-041C-4191-9B76-DCB9AD838ECB}" type="presParOf" srcId="{AD102A0F-CA0A-4706-9C0D-D18FAB9839D8}" destId="{295A82A2-334B-4080-BDA0-671F7E21430A}" srcOrd="3" destOrd="0" presId="urn:microsoft.com/office/officeart/2005/8/layout/list1"/>
    <dgm:cxn modelId="{0C1A2B01-A47C-4A1E-BADD-42F85AF715C4}" type="presParOf" srcId="{AD102A0F-CA0A-4706-9C0D-D18FAB9839D8}" destId="{29612C31-ADB3-4844-A6CF-2D0E598F811F}" srcOrd="4" destOrd="0" presId="urn:microsoft.com/office/officeart/2005/8/layout/list1"/>
    <dgm:cxn modelId="{4E8BC0F4-0561-4CA3-BE9B-514A2D93EA6F}" type="presParOf" srcId="{29612C31-ADB3-4844-A6CF-2D0E598F811F}" destId="{11EA6D33-6B60-4A1E-9F47-08495828313E}" srcOrd="0" destOrd="0" presId="urn:microsoft.com/office/officeart/2005/8/layout/list1"/>
    <dgm:cxn modelId="{7D7235AA-E1B2-435A-87F5-083830B8F41A}" type="presParOf" srcId="{29612C31-ADB3-4844-A6CF-2D0E598F811F}" destId="{2DB60846-C8A7-4330-929F-D37ADE0647DE}" srcOrd="1" destOrd="0" presId="urn:microsoft.com/office/officeart/2005/8/layout/list1"/>
    <dgm:cxn modelId="{55C3FC48-0800-4C50-A43F-A0D09739F04D}" type="presParOf" srcId="{AD102A0F-CA0A-4706-9C0D-D18FAB9839D8}" destId="{FF0EFC09-8611-4BFF-87E0-4A82A6F3A67D}" srcOrd="5" destOrd="0" presId="urn:microsoft.com/office/officeart/2005/8/layout/list1"/>
    <dgm:cxn modelId="{9661979C-8D53-4D62-9A3A-954C77DAD66E}" type="presParOf" srcId="{AD102A0F-CA0A-4706-9C0D-D18FAB9839D8}" destId="{FEE7E119-7B59-4F06-8438-015FA252DB8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0D76F7-A876-4422-A523-FDFE428EB74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F95236D-E615-40A3-A0C1-5A2F62E6B150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AMPLITUDO</a:t>
          </a:r>
          <a:endParaRPr lang="en-US" dirty="0">
            <a:solidFill>
              <a:schemeClr val="tx1"/>
            </a:solidFill>
          </a:endParaRPr>
        </a:p>
      </dgm:t>
    </dgm:pt>
    <dgm:pt modelId="{2794FD52-AA81-472F-82C9-D895BAC7B495}" type="parTrans" cxnId="{B1FF5936-1FD0-4D0F-AFC4-16750B524A46}">
      <dgm:prSet/>
      <dgm:spPr/>
      <dgm:t>
        <a:bodyPr/>
        <a:lstStyle/>
        <a:p>
          <a:endParaRPr lang="en-US"/>
        </a:p>
      </dgm:t>
    </dgm:pt>
    <dgm:pt modelId="{114562B6-F570-4C27-8CE5-A2A63664E420}" type="sibTrans" cxnId="{B1FF5936-1FD0-4D0F-AFC4-16750B524A46}">
      <dgm:prSet/>
      <dgm:spPr/>
      <dgm:t>
        <a:bodyPr/>
        <a:lstStyle/>
        <a:p>
          <a:endParaRPr lang="en-US"/>
        </a:p>
      </dgm:t>
    </dgm:pt>
    <dgm:pt modelId="{F399E504-E868-460B-93B1-CFB3745BFD9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PERIODE</a:t>
          </a:r>
          <a:endParaRPr lang="en-US" dirty="0">
            <a:solidFill>
              <a:schemeClr val="tx1"/>
            </a:solidFill>
          </a:endParaRPr>
        </a:p>
      </dgm:t>
    </dgm:pt>
    <dgm:pt modelId="{ACAD9718-3272-4E0F-B5E1-D66F874F61CA}" type="parTrans" cxnId="{781F1495-4643-4579-9F1C-3E2FF7573C5E}">
      <dgm:prSet/>
      <dgm:spPr/>
      <dgm:t>
        <a:bodyPr/>
        <a:lstStyle/>
        <a:p>
          <a:endParaRPr lang="en-US"/>
        </a:p>
      </dgm:t>
    </dgm:pt>
    <dgm:pt modelId="{0D5AA237-7095-47B3-8B93-5FB6DE938074}" type="sibTrans" cxnId="{781F1495-4643-4579-9F1C-3E2FF7573C5E}">
      <dgm:prSet/>
      <dgm:spPr/>
      <dgm:t>
        <a:bodyPr/>
        <a:lstStyle/>
        <a:p>
          <a:endParaRPr lang="en-US"/>
        </a:p>
      </dgm:t>
    </dgm:pt>
    <dgm:pt modelId="{58F5ABA7-7B87-48A1-B02B-CB9DAC0F69C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FREKUENSI</a:t>
          </a:r>
          <a:endParaRPr lang="en-US" dirty="0">
            <a:solidFill>
              <a:schemeClr val="tx1"/>
            </a:solidFill>
          </a:endParaRPr>
        </a:p>
      </dgm:t>
    </dgm:pt>
    <dgm:pt modelId="{6CA02475-F6AE-420C-8DB8-EFA7663C2C09}" type="parTrans" cxnId="{81EA774A-BEB9-43C7-82EA-C2E66A029465}">
      <dgm:prSet/>
      <dgm:spPr/>
      <dgm:t>
        <a:bodyPr/>
        <a:lstStyle/>
        <a:p>
          <a:endParaRPr lang="en-US"/>
        </a:p>
      </dgm:t>
    </dgm:pt>
    <dgm:pt modelId="{837D2B10-6184-42BC-A322-FCE599A3A125}" type="sibTrans" cxnId="{81EA774A-BEB9-43C7-82EA-C2E66A029465}">
      <dgm:prSet/>
      <dgm:spPr/>
      <dgm:t>
        <a:bodyPr/>
        <a:lstStyle/>
        <a:p>
          <a:endParaRPr lang="en-US"/>
        </a:p>
      </dgm:t>
    </dgm:pt>
    <dgm:pt modelId="{2E9344DB-56D4-4C51-9AC7-C1EE2B3CD0B5}" type="pres">
      <dgm:prSet presAssocID="{F90D76F7-A876-4422-A523-FDFE428EB7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BB4447-9FFD-4E6A-BC78-735BD977D29B}" type="pres">
      <dgm:prSet presAssocID="{4F95236D-E615-40A3-A0C1-5A2F62E6B150}" presName="parentLin" presStyleCnt="0"/>
      <dgm:spPr/>
    </dgm:pt>
    <dgm:pt modelId="{84EBDC0E-665C-4483-A723-F11D07727CCE}" type="pres">
      <dgm:prSet presAssocID="{4F95236D-E615-40A3-A0C1-5A2F62E6B15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646E744-3B4B-42E5-AC3A-3BCAE44D3A1E}" type="pres">
      <dgm:prSet presAssocID="{4F95236D-E615-40A3-A0C1-5A2F62E6B150}" presName="parentText" presStyleLbl="node1" presStyleIdx="0" presStyleCnt="3" custLinFactNeighborX="-57478" custLinFactNeighborY="-7227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A0A89-03C0-4474-98AB-8C1F874876C3}" type="pres">
      <dgm:prSet presAssocID="{4F95236D-E615-40A3-A0C1-5A2F62E6B150}" presName="negativeSpace" presStyleCnt="0"/>
      <dgm:spPr/>
    </dgm:pt>
    <dgm:pt modelId="{97E77D07-71FD-452C-B375-0E3F15C6B00B}" type="pres">
      <dgm:prSet presAssocID="{4F95236D-E615-40A3-A0C1-5A2F62E6B150}" presName="childText" presStyleLbl="conFgAcc1" presStyleIdx="0" presStyleCnt="3" custLinFactY="-65303" custLinFactNeighborX="-1338" custLinFactNeighborY="-100000">
        <dgm:presLayoutVars>
          <dgm:bulletEnabled val="1"/>
        </dgm:presLayoutVars>
      </dgm:prSet>
      <dgm:spPr/>
    </dgm:pt>
    <dgm:pt modelId="{8866B943-993A-4773-A4AF-6489C9C69B07}" type="pres">
      <dgm:prSet presAssocID="{114562B6-F570-4C27-8CE5-A2A63664E420}" presName="spaceBetweenRectangles" presStyleCnt="0"/>
      <dgm:spPr/>
    </dgm:pt>
    <dgm:pt modelId="{909A94D0-FCC6-42AE-8998-60FB9D791EFC}" type="pres">
      <dgm:prSet presAssocID="{F399E504-E868-460B-93B1-CFB3745BFD9F}" presName="parentLin" presStyleCnt="0"/>
      <dgm:spPr/>
    </dgm:pt>
    <dgm:pt modelId="{E1832C85-6454-42D5-B1B8-D84D48FE8BB3}" type="pres">
      <dgm:prSet presAssocID="{F399E504-E868-460B-93B1-CFB3745BFD9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5D0A7EB-F3BE-48B2-A95C-2A35EF6A1469}" type="pres">
      <dgm:prSet presAssocID="{F399E504-E868-460B-93B1-CFB3745BFD9F}" presName="parentText" presStyleLbl="node1" presStyleIdx="1" presStyleCnt="3" custLinFactNeighborX="-9374" custLinFactNeighborY="-2950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9C0FD-D0CC-4471-8C13-6684A8077508}" type="pres">
      <dgm:prSet presAssocID="{F399E504-E868-460B-93B1-CFB3745BFD9F}" presName="negativeSpace" presStyleCnt="0"/>
      <dgm:spPr/>
    </dgm:pt>
    <dgm:pt modelId="{95E75806-07D1-41E7-96EA-4CB892DB238D}" type="pres">
      <dgm:prSet presAssocID="{F399E504-E868-460B-93B1-CFB3745BFD9F}" presName="childText" presStyleLbl="conFgAcc1" presStyleIdx="1" presStyleCnt="3" custLinFactY="-13136" custLinFactNeighborX="-469" custLinFactNeighborY="-100000">
        <dgm:presLayoutVars>
          <dgm:bulletEnabled val="1"/>
        </dgm:presLayoutVars>
      </dgm:prSet>
      <dgm:spPr/>
    </dgm:pt>
    <dgm:pt modelId="{2AE5043F-8E54-42B5-ABBB-43BA898E5B64}" type="pres">
      <dgm:prSet presAssocID="{0D5AA237-7095-47B3-8B93-5FB6DE938074}" presName="spaceBetweenRectangles" presStyleCnt="0"/>
      <dgm:spPr/>
    </dgm:pt>
    <dgm:pt modelId="{6DB70F8E-F39A-4943-A992-9FEDD54609B8}" type="pres">
      <dgm:prSet presAssocID="{58F5ABA7-7B87-48A1-B02B-CB9DAC0F69C6}" presName="parentLin" presStyleCnt="0"/>
      <dgm:spPr/>
    </dgm:pt>
    <dgm:pt modelId="{FFC0D51D-7252-4757-9B21-557A8ABDED43}" type="pres">
      <dgm:prSet presAssocID="{58F5ABA7-7B87-48A1-B02B-CB9DAC0F69C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32AC7717-0359-4EFA-BF8D-7178DC10733C}" type="pres">
      <dgm:prSet presAssocID="{58F5ABA7-7B87-48A1-B02B-CB9DAC0F69C6}" presName="parentText" presStyleLbl="node1" presStyleIdx="2" presStyleCnt="3" custLinFactNeighborX="24380" custLinFactNeighborY="1373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BE971E-DDF3-415C-8A29-CF21362B5215}" type="pres">
      <dgm:prSet presAssocID="{58F5ABA7-7B87-48A1-B02B-CB9DAC0F69C6}" presName="negativeSpace" presStyleCnt="0"/>
      <dgm:spPr/>
    </dgm:pt>
    <dgm:pt modelId="{F8D50A05-DB23-4E86-A225-D7DE98BE648D}" type="pres">
      <dgm:prSet presAssocID="{58F5ABA7-7B87-48A1-B02B-CB9DAC0F69C6}" presName="childText" presStyleLbl="conFgAcc1" presStyleIdx="2" presStyleCnt="3" custLinFactNeighborX="1219" custLinFactNeighborY="27479">
        <dgm:presLayoutVars>
          <dgm:bulletEnabled val="1"/>
        </dgm:presLayoutVars>
      </dgm:prSet>
      <dgm:spPr/>
    </dgm:pt>
  </dgm:ptLst>
  <dgm:cxnLst>
    <dgm:cxn modelId="{B1FF5936-1FD0-4D0F-AFC4-16750B524A46}" srcId="{F90D76F7-A876-4422-A523-FDFE428EB747}" destId="{4F95236D-E615-40A3-A0C1-5A2F62E6B150}" srcOrd="0" destOrd="0" parTransId="{2794FD52-AA81-472F-82C9-D895BAC7B495}" sibTransId="{114562B6-F570-4C27-8CE5-A2A63664E420}"/>
    <dgm:cxn modelId="{F70935C9-AC6C-418C-B9F7-3C6667499748}" type="presOf" srcId="{F399E504-E868-460B-93B1-CFB3745BFD9F}" destId="{E1832C85-6454-42D5-B1B8-D84D48FE8BB3}" srcOrd="0" destOrd="0" presId="urn:microsoft.com/office/officeart/2005/8/layout/list1"/>
    <dgm:cxn modelId="{D73B2798-BE8F-4CEE-BAE4-3510A8E81746}" type="presOf" srcId="{F90D76F7-A876-4422-A523-FDFE428EB747}" destId="{2E9344DB-56D4-4C51-9AC7-C1EE2B3CD0B5}" srcOrd="0" destOrd="0" presId="urn:microsoft.com/office/officeart/2005/8/layout/list1"/>
    <dgm:cxn modelId="{781F1495-4643-4579-9F1C-3E2FF7573C5E}" srcId="{F90D76F7-A876-4422-A523-FDFE428EB747}" destId="{F399E504-E868-460B-93B1-CFB3745BFD9F}" srcOrd="1" destOrd="0" parTransId="{ACAD9718-3272-4E0F-B5E1-D66F874F61CA}" sibTransId="{0D5AA237-7095-47B3-8B93-5FB6DE938074}"/>
    <dgm:cxn modelId="{81EA774A-BEB9-43C7-82EA-C2E66A029465}" srcId="{F90D76F7-A876-4422-A523-FDFE428EB747}" destId="{58F5ABA7-7B87-48A1-B02B-CB9DAC0F69C6}" srcOrd="2" destOrd="0" parTransId="{6CA02475-F6AE-420C-8DB8-EFA7663C2C09}" sibTransId="{837D2B10-6184-42BC-A322-FCE599A3A125}"/>
    <dgm:cxn modelId="{7D29EB0B-74A3-4BC5-8CDD-1F6211A4B86E}" type="presOf" srcId="{F399E504-E868-460B-93B1-CFB3745BFD9F}" destId="{F5D0A7EB-F3BE-48B2-A95C-2A35EF6A1469}" srcOrd="1" destOrd="0" presId="urn:microsoft.com/office/officeart/2005/8/layout/list1"/>
    <dgm:cxn modelId="{05037DA5-9B77-4A98-9E41-D578BE52E7EA}" type="presOf" srcId="{58F5ABA7-7B87-48A1-B02B-CB9DAC0F69C6}" destId="{FFC0D51D-7252-4757-9B21-557A8ABDED43}" srcOrd="0" destOrd="0" presId="urn:microsoft.com/office/officeart/2005/8/layout/list1"/>
    <dgm:cxn modelId="{9A0B4387-0843-4174-94D6-D146AD9F746B}" type="presOf" srcId="{4F95236D-E615-40A3-A0C1-5A2F62E6B150}" destId="{84EBDC0E-665C-4483-A723-F11D07727CCE}" srcOrd="0" destOrd="0" presId="urn:microsoft.com/office/officeart/2005/8/layout/list1"/>
    <dgm:cxn modelId="{ED28B864-CCCF-4F60-BAF3-3DA52D635D50}" type="presOf" srcId="{4F95236D-E615-40A3-A0C1-5A2F62E6B150}" destId="{0646E744-3B4B-42E5-AC3A-3BCAE44D3A1E}" srcOrd="1" destOrd="0" presId="urn:microsoft.com/office/officeart/2005/8/layout/list1"/>
    <dgm:cxn modelId="{0DF24521-0897-4A18-90FE-17F37296D4F0}" type="presOf" srcId="{58F5ABA7-7B87-48A1-B02B-CB9DAC0F69C6}" destId="{32AC7717-0359-4EFA-BF8D-7178DC10733C}" srcOrd="1" destOrd="0" presId="urn:microsoft.com/office/officeart/2005/8/layout/list1"/>
    <dgm:cxn modelId="{043AA1FF-2FBE-45C0-8319-E969F00255B3}" type="presParOf" srcId="{2E9344DB-56D4-4C51-9AC7-C1EE2B3CD0B5}" destId="{C7BB4447-9FFD-4E6A-BC78-735BD977D29B}" srcOrd="0" destOrd="0" presId="urn:microsoft.com/office/officeart/2005/8/layout/list1"/>
    <dgm:cxn modelId="{F374588C-5746-4692-9924-A70E78944E2B}" type="presParOf" srcId="{C7BB4447-9FFD-4E6A-BC78-735BD977D29B}" destId="{84EBDC0E-665C-4483-A723-F11D07727CCE}" srcOrd="0" destOrd="0" presId="urn:microsoft.com/office/officeart/2005/8/layout/list1"/>
    <dgm:cxn modelId="{EE8451B2-B201-41A7-B3EF-6FCF9E4C04DC}" type="presParOf" srcId="{C7BB4447-9FFD-4E6A-BC78-735BD977D29B}" destId="{0646E744-3B4B-42E5-AC3A-3BCAE44D3A1E}" srcOrd="1" destOrd="0" presId="urn:microsoft.com/office/officeart/2005/8/layout/list1"/>
    <dgm:cxn modelId="{C890A4A8-9B46-4501-8206-B0D0C3832EF7}" type="presParOf" srcId="{2E9344DB-56D4-4C51-9AC7-C1EE2B3CD0B5}" destId="{F17A0A89-03C0-4474-98AB-8C1F874876C3}" srcOrd="1" destOrd="0" presId="urn:microsoft.com/office/officeart/2005/8/layout/list1"/>
    <dgm:cxn modelId="{50FB1CCF-CB9C-4FA7-8F1F-0E6EAD13BD49}" type="presParOf" srcId="{2E9344DB-56D4-4C51-9AC7-C1EE2B3CD0B5}" destId="{97E77D07-71FD-452C-B375-0E3F15C6B00B}" srcOrd="2" destOrd="0" presId="urn:microsoft.com/office/officeart/2005/8/layout/list1"/>
    <dgm:cxn modelId="{4A634EDB-1AD5-4D6B-9F6D-3861635864FE}" type="presParOf" srcId="{2E9344DB-56D4-4C51-9AC7-C1EE2B3CD0B5}" destId="{8866B943-993A-4773-A4AF-6489C9C69B07}" srcOrd="3" destOrd="0" presId="urn:microsoft.com/office/officeart/2005/8/layout/list1"/>
    <dgm:cxn modelId="{0E1C4B9C-C41A-4375-B2EA-94A25774CCDD}" type="presParOf" srcId="{2E9344DB-56D4-4C51-9AC7-C1EE2B3CD0B5}" destId="{909A94D0-FCC6-42AE-8998-60FB9D791EFC}" srcOrd="4" destOrd="0" presId="urn:microsoft.com/office/officeart/2005/8/layout/list1"/>
    <dgm:cxn modelId="{EE402A8F-6485-4C8E-B51A-9BD14D67CB14}" type="presParOf" srcId="{909A94D0-FCC6-42AE-8998-60FB9D791EFC}" destId="{E1832C85-6454-42D5-B1B8-D84D48FE8BB3}" srcOrd="0" destOrd="0" presId="urn:microsoft.com/office/officeart/2005/8/layout/list1"/>
    <dgm:cxn modelId="{4AB1BA34-2A17-48AF-9553-B36F5F95B3FC}" type="presParOf" srcId="{909A94D0-FCC6-42AE-8998-60FB9D791EFC}" destId="{F5D0A7EB-F3BE-48B2-A95C-2A35EF6A1469}" srcOrd="1" destOrd="0" presId="urn:microsoft.com/office/officeart/2005/8/layout/list1"/>
    <dgm:cxn modelId="{EA141B75-574D-44C6-B3D9-3AB15C2E1356}" type="presParOf" srcId="{2E9344DB-56D4-4C51-9AC7-C1EE2B3CD0B5}" destId="{0A79C0FD-D0CC-4471-8C13-6684A8077508}" srcOrd="5" destOrd="0" presId="urn:microsoft.com/office/officeart/2005/8/layout/list1"/>
    <dgm:cxn modelId="{6FFB4705-0142-495B-9B65-DCE1C487B590}" type="presParOf" srcId="{2E9344DB-56D4-4C51-9AC7-C1EE2B3CD0B5}" destId="{95E75806-07D1-41E7-96EA-4CB892DB238D}" srcOrd="6" destOrd="0" presId="urn:microsoft.com/office/officeart/2005/8/layout/list1"/>
    <dgm:cxn modelId="{5FBB9CDB-E556-4A40-BAE4-271CE009AA28}" type="presParOf" srcId="{2E9344DB-56D4-4C51-9AC7-C1EE2B3CD0B5}" destId="{2AE5043F-8E54-42B5-ABBB-43BA898E5B64}" srcOrd="7" destOrd="0" presId="urn:microsoft.com/office/officeart/2005/8/layout/list1"/>
    <dgm:cxn modelId="{16BE0C53-8A3B-4B18-BBDC-D31B86110D15}" type="presParOf" srcId="{2E9344DB-56D4-4C51-9AC7-C1EE2B3CD0B5}" destId="{6DB70F8E-F39A-4943-A992-9FEDD54609B8}" srcOrd="8" destOrd="0" presId="urn:microsoft.com/office/officeart/2005/8/layout/list1"/>
    <dgm:cxn modelId="{99F74A19-B072-41DE-81FB-B5A78097E1FA}" type="presParOf" srcId="{6DB70F8E-F39A-4943-A992-9FEDD54609B8}" destId="{FFC0D51D-7252-4757-9B21-557A8ABDED43}" srcOrd="0" destOrd="0" presId="urn:microsoft.com/office/officeart/2005/8/layout/list1"/>
    <dgm:cxn modelId="{715F1926-F056-4139-BE4C-3E1D25C8A939}" type="presParOf" srcId="{6DB70F8E-F39A-4943-A992-9FEDD54609B8}" destId="{32AC7717-0359-4EFA-BF8D-7178DC10733C}" srcOrd="1" destOrd="0" presId="urn:microsoft.com/office/officeart/2005/8/layout/list1"/>
    <dgm:cxn modelId="{2A2C4BE7-68E9-420E-9353-85A03823EFF2}" type="presParOf" srcId="{2E9344DB-56D4-4C51-9AC7-C1EE2B3CD0B5}" destId="{2BBE971E-DDF3-415C-8A29-CF21362B5215}" srcOrd="9" destOrd="0" presId="urn:microsoft.com/office/officeart/2005/8/layout/list1"/>
    <dgm:cxn modelId="{5B0EE82B-380A-48FA-9899-E53578FC73E5}" type="presParOf" srcId="{2E9344DB-56D4-4C51-9AC7-C1EE2B3CD0B5}" destId="{F8D50A05-DB23-4E86-A225-D7DE98BE648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AF977D-E8DC-4FCC-AA23-C3DFA6B43AA9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52FE3CB-3F3C-4E8F-B79C-FBB9C52D30C6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Yang </a:t>
          </a:r>
          <a:r>
            <a:rPr lang="en-US" sz="2400" dirty="0" err="1" smtClean="0">
              <a:solidFill>
                <a:schemeClr val="tx1"/>
              </a:solidFill>
            </a:rPr>
            <a:t>merambat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hanya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energinya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saja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endParaRPr lang="en-US" sz="2400" dirty="0">
            <a:solidFill>
              <a:schemeClr val="tx1"/>
            </a:solidFill>
          </a:endParaRPr>
        </a:p>
      </dgm:t>
    </dgm:pt>
    <dgm:pt modelId="{EE391ED9-9674-4710-B771-FA431D325CC4}" type="parTrans" cxnId="{0A3056BD-ADA0-429A-BB64-40DAA229E0A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F476D3-7C9D-4BC5-9EBC-EA6034CA88C4}" type="sibTrans" cxnId="{0A3056BD-ADA0-429A-BB64-40DAA229E0A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A590259-79C0-4436-BD1C-8C273F048A41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Gelombang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sudah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pasti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getaran</a:t>
          </a:r>
          <a:r>
            <a:rPr lang="en-US" sz="2400" dirty="0" smtClean="0">
              <a:solidFill>
                <a:schemeClr val="tx1"/>
              </a:solidFill>
            </a:rPr>
            <a:t>, </a:t>
          </a:r>
          <a:r>
            <a:rPr lang="en-US" sz="2400" dirty="0" err="1" smtClean="0">
              <a:solidFill>
                <a:schemeClr val="tx1"/>
              </a:solidFill>
            </a:rPr>
            <a:t>tetapi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getaran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belum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tentu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menghasilkan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gelombang</a:t>
          </a:r>
          <a:endParaRPr lang="en-US" sz="2400" dirty="0">
            <a:solidFill>
              <a:schemeClr val="tx1"/>
            </a:solidFill>
          </a:endParaRPr>
        </a:p>
      </dgm:t>
    </dgm:pt>
    <dgm:pt modelId="{D4AF187D-3F46-4810-AB94-FD7100964677}" type="parTrans" cxnId="{BB6C987E-06AA-47FF-8236-DC2291A3378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8C0A74B-A416-4AF1-9511-0C1C026C9012}" type="sibTrans" cxnId="{BB6C987E-06AA-47FF-8236-DC2291A3378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685FC20-8DAF-44B3-A2B5-73B7C62C9A74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Gelombang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merupakan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salah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satu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err="1" smtClean="0">
              <a:solidFill>
                <a:schemeClr val="tx1"/>
              </a:solidFill>
            </a:rPr>
            <a:t>bentuk</a:t>
          </a:r>
          <a:r>
            <a:rPr lang="en-US" sz="2400" smtClean="0">
              <a:solidFill>
                <a:schemeClr val="tx1"/>
              </a:solidFill>
            </a:rPr>
            <a:t> energi</a:t>
          </a:r>
          <a:endParaRPr lang="en-US" sz="2400" dirty="0">
            <a:solidFill>
              <a:schemeClr val="tx1"/>
            </a:solidFill>
          </a:endParaRPr>
        </a:p>
      </dgm:t>
    </dgm:pt>
    <dgm:pt modelId="{99D6E244-D970-4F23-AED7-BACB7380F50C}" type="sibTrans" cxnId="{263183C5-9A4D-497E-B7FB-5D6264F35A8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9CB05A2-0111-4D00-AD12-936BDFEEF823}" type="parTrans" cxnId="{263183C5-9A4D-497E-B7FB-5D6264F35A8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D5AC76-DD36-4221-A6AB-5940590F02E5}" type="pres">
      <dgm:prSet presAssocID="{25AF977D-E8DC-4FCC-AA23-C3DFA6B43AA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0317AC-8794-40A3-8748-9D89DCEA9D3D}" type="pres">
      <dgm:prSet presAssocID="{0685FC20-8DAF-44B3-A2B5-73B7C62C9A74}" presName="parentLin" presStyleCnt="0"/>
      <dgm:spPr/>
    </dgm:pt>
    <dgm:pt modelId="{4E2B5BFD-084F-4EC7-8B6E-3B75DF14D997}" type="pres">
      <dgm:prSet presAssocID="{0685FC20-8DAF-44B3-A2B5-73B7C62C9A74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115E416-289E-425F-99D9-CAC20B357BCE}" type="pres">
      <dgm:prSet presAssocID="{0685FC20-8DAF-44B3-A2B5-73B7C62C9A74}" presName="parentText" presStyleLbl="node1" presStyleIdx="0" presStyleCnt="3" custScaleX="142997" custScaleY="52264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832CDB-5670-4058-8309-1FD2C83B9852}" type="pres">
      <dgm:prSet presAssocID="{0685FC20-8DAF-44B3-A2B5-73B7C62C9A74}" presName="negativeSpace" presStyleCnt="0"/>
      <dgm:spPr/>
    </dgm:pt>
    <dgm:pt modelId="{0B81FF70-68E9-43D6-A3F1-925E094A91CF}" type="pres">
      <dgm:prSet presAssocID="{0685FC20-8DAF-44B3-A2B5-73B7C62C9A74}" presName="childText" presStyleLbl="conFgAcc1" presStyleIdx="0" presStyleCnt="3">
        <dgm:presLayoutVars>
          <dgm:bulletEnabled val="1"/>
        </dgm:presLayoutVars>
      </dgm:prSet>
      <dgm:spPr/>
    </dgm:pt>
    <dgm:pt modelId="{A883B606-9633-477F-9D41-FA26B1B07F97}" type="pres">
      <dgm:prSet presAssocID="{99D6E244-D970-4F23-AED7-BACB7380F50C}" presName="spaceBetweenRectangles" presStyleCnt="0"/>
      <dgm:spPr/>
    </dgm:pt>
    <dgm:pt modelId="{574F25BA-65D6-45A1-8CF4-63538C2CD839}" type="pres">
      <dgm:prSet presAssocID="{B52FE3CB-3F3C-4E8F-B79C-FBB9C52D30C6}" presName="parentLin" presStyleCnt="0"/>
      <dgm:spPr/>
    </dgm:pt>
    <dgm:pt modelId="{1886D8CC-91F5-4F71-8F37-575F3D25ED7E}" type="pres">
      <dgm:prSet presAssocID="{B52FE3CB-3F3C-4E8F-B79C-FBB9C52D30C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5EEE84D0-B14A-435A-9776-C51F158F26DA}" type="pres">
      <dgm:prSet presAssocID="{B52FE3CB-3F3C-4E8F-B79C-FBB9C52D30C6}" presName="parentText" presStyleLbl="node1" presStyleIdx="1" presStyleCnt="3" custScaleX="142997" custScaleY="52264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B8FC12-9647-4948-A0F7-741F97F4DC74}" type="pres">
      <dgm:prSet presAssocID="{B52FE3CB-3F3C-4E8F-B79C-FBB9C52D30C6}" presName="negativeSpace" presStyleCnt="0"/>
      <dgm:spPr/>
    </dgm:pt>
    <dgm:pt modelId="{A47939B8-1CE0-46DE-8B1C-A25EC2AD0E2F}" type="pres">
      <dgm:prSet presAssocID="{B52FE3CB-3F3C-4E8F-B79C-FBB9C52D30C6}" presName="childText" presStyleLbl="conFgAcc1" presStyleIdx="1" presStyleCnt="3">
        <dgm:presLayoutVars>
          <dgm:bulletEnabled val="1"/>
        </dgm:presLayoutVars>
      </dgm:prSet>
      <dgm:spPr/>
    </dgm:pt>
    <dgm:pt modelId="{E28B08AF-64C0-42DC-B91F-71B7CCE0895D}" type="pres">
      <dgm:prSet presAssocID="{CCF476D3-7C9D-4BC5-9EBC-EA6034CA88C4}" presName="spaceBetweenRectangles" presStyleCnt="0"/>
      <dgm:spPr/>
    </dgm:pt>
    <dgm:pt modelId="{7819D69B-56F6-4202-B817-8EF1C923CFBB}" type="pres">
      <dgm:prSet presAssocID="{0A590259-79C0-4436-BD1C-8C273F048A41}" presName="parentLin" presStyleCnt="0"/>
      <dgm:spPr/>
    </dgm:pt>
    <dgm:pt modelId="{4BEC5D28-7224-4DE7-864E-D1F9737AAD9D}" type="pres">
      <dgm:prSet presAssocID="{0A590259-79C0-4436-BD1C-8C273F048A4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CEBCED8C-5D4E-4CD0-AC9B-0356FC043FE6}" type="pres">
      <dgm:prSet presAssocID="{0A590259-79C0-4436-BD1C-8C273F048A41}" presName="parentText" presStyleLbl="node1" presStyleIdx="2" presStyleCnt="3" custScaleX="142997" custScaleY="52264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0B673-94EC-41D1-8B8A-B4704CE83EA9}" type="pres">
      <dgm:prSet presAssocID="{0A590259-79C0-4436-BD1C-8C273F048A41}" presName="negativeSpace" presStyleCnt="0"/>
      <dgm:spPr/>
    </dgm:pt>
    <dgm:pt modelId="{AFC1404B-C39A-4760-97DB-2962A83AF79F}" type="pres">
      <dgm:prSet presAssocID="{0A590259-79C0-4436-BD1C-8C273F048A4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0AD266A-F5F6-4A7B-A09D-E5627BB3B6C3}" type="presOf" srcId="{0A590259-79C0-4436-BD1C-8C273F048A41}" destId="{4BEC5D28-7224-4DE7-864E-D1F9737AAD9D}" srcOrd="0" destOrd="0" presId="urn:microsoft.com/office/officeart/2005/8/layout/list1"/>
    <dgm:cxn modelId="{BB6C987E-06AA-47FF-8236-DC2291A3378D}" srcId="{25AF977D-E8DC-4FCC-AA23-C3DFA6B43AA9}" destId="{0A590259-79C0-4436-BD1C-8C273F048A41}" srcOrd="2" destOrd="0" parTransId="{D4AF187D-3F46-4810-AB94-FD7100964677}" sibTransId="{58C0A74B-A416-4AF1-9511-0C1C026C9012}"/>
    <dgm:cxn modelId="{91466C4A-7A52-48CF-930B-A42DA84A9042}" type="presOf" srcId="{B52FE3CB-3F3C-4E8F-B79C-FBB9C52D30C6}" destId="{1886D8CC-91F5-4F71-8F37-575F3D25ED7E}" srcOrd="0" destOrd="0" presId="urn:microsoft.com/office/officeart/2005/8/layout/list1"/>
    <dgm:cxn modelId="{B5635F6D-F2FD-4892-9875-45FD1D59DEB5}" type="presOf" srcId="{25AF977D-E8DC-4FCC-AA23-C3DFA6B43AA9}" destId="{FFD5AC76-DD36-4221-A6AB-5940590F02E5}" srcOrd="0" destOrd="0" presId="urn:microsoft.com/office/officeart/2005/8/layout/list1"/>
    <dgm:cxn modelId="{263183C5-9A4D-497E-B7FB-5D6264F35A8E}" srcId="{25AF977D-E8DC-4FCC-AA23-C3DFA6B43AA9}" destId="{0685FC20-8DAF-44B3-A2B5-73B7C62C9A74}" srcOrd="0" destOrd="0" parTransId="{C9CB05A2-0111-4D00-AD12-936BDFEEF823}" sibTransId="{99D6E244-D970-4F23-AED7-BACB7380F50C}"/>
    <dgm:cxn modelId="{0A3056BD-ADA0-429A-BB64-40DAA229E0A7}" srcId="{25AF977D-E8DC-4FCC-AA23-C3DFA6B43AA9}" destId="{B52FE3CB-3F3C-4E8F-B79C-FBB9C52D30C6}" srcOrd="1" destOrd="0" parTransId="{EE391ED9-9674-4710-B771-FA431D325CC4}" sibTransId="{CCF476D3-7C9D-4BC5-9EBC-EA6034CA88C4}"/>
    <dgm:cxn modelId="{3DAED88A-EF80-4A24-B39D-775A8AF8080E}" type="presOf" srcId="{0685FC20-8DAF-44B3-A2B5-73B7C62C9A74}" destId="{4E2B5BFD-084F-4EC7-8B6E-3B75DF14D997}" srcOrd="0" destOrd="0" presId="urn:microsoft.com/office/officeart/2005/8/layout/list1"/>
    <dgm:cxn modelId="{BAEF179A-DAC9-4F53-B392-6782AB47D71D}" type="presOf" srcId="{B52FE3CB-3F3C-4E8F-B79C-FBB9C52D30C6}" destId="{5EEE84D0-B14A-435A-9776-C51F158F26DA}" srcOrd="1" destOrd="0" presId="urn:microsoft.com/office/officeart/2005/8/layout/list1"/>
    <dgm:cxn modelId="{AE038543-FDD8-4DCD-A831-3E5BF8CCA95B}" type="presOf" srcId="{0685FC20-8DAF-44B3-A2B5-73B7C62C9A74}" destId="{A115E416-289E-425F-99D9-CAC20B357BCE}" srcOrd="1" destOrd="0" presId="urn:microsoft.com/office/officeart/2005/8/layout/list1"/>
    <dgm:cxn modelId="{08CEF421-80FD-4C16-8495-ABB3CD3232E7}" type="presOf" srcId="{0A590259-79C0-4436-BD1C-8C273F048A41}" destId="{CEBCED8C-5D4E-4CD0-AC9B-0356FC043FE6}" srcOrd="1" destOrd="0" presId="urn:microsoft.com/office/officeart/2005/8/layout/list1"/>
    <dgm:cxn modelId="{2D3CB9B3-3955-4F64-99C8-2B8BA60088BC}" type="presParOf" srcId="{FFD5AC76-DD36-4221-A6AB-5940590F02E5}" destId="{A60317AC-8794-40A3-8748-9D89DCEA9D3D}" srcOrd="0" destOrd="0" presId="urn:microsoft.com/office/officeart/2005/8/layout/list1"/>
    <dgm:cxn modelId="{119B2C68-DBD7-46D7-B876-6F6E2A3490EE}" type="presParOf" srcId="{A60317AC-8794-40A3-8748-9D89DCEA9D3D}" destId="{4E2B5BFD-084F-4EC7-8B6E-3B75DF14D997}" srcOrd="0" destOrd="0" presId="urn:microsoft.com/office/officeart/2005/8/layout/list1"/>
    <dgm:cxn modelId="{A41F1FC1-8720-4FF0-8804-320067F98520}" type="presParOf" srcId="{A60317AC-8794-40A3-8748-9D89DCEA9D3D}" destId="{A115E416-289E-425F-99D9-CAC20B357BCE}" srcOrd="1" destOrd="0" presId="urn:microsoft.com/office/officeart/2005/8/layout/list1"/>
    <dgm:cxn modelId="{0CFD00DD-AC2A-49CA-B5EB-078CAD52BE57}" type="presParOf" srcId="{FFD5AC76-DD36-4221-A6AB-5940590F02E5}" destId="{2D832CDB-5670-4058-8309-1FD2C83B9852}" srcOrd="1" destOrd="0" presId="urn:microsoft.com/office/officeart/2005/8/layout/list1"/>
    <dgm:cxn modelId="{80A4AAFD-8A3E-41C0-860D-671945D3C941}" type="presParOf" srcId="{FFD5AC76-DD36-4221-A6AB-5940590F02E5}" destId="{0B81FF70-68E9-43D6-A3F1-925E094A91CF}" srcOrd="2" destOrd="0" presId="urn:microsoft.com/office/officeart/2005/8/layout/list1"/>
    <dgm:cxn modelId="{8179389F-3790-4522-AC4E-41D8DBB6C36F}" type="presParOf" srcId="{FFD5AC76-DD36-4221-A6AB-5940590F02E5}" destId="{A883B606-9633-477F-9D41-FA26B1B07F97}" srcOrd="3" destOrd="0" presId="urn:microsoft.com/office/officeart/2005/8/layout/list1"/>
    <dgm:cxn modelId="{01379577-B5BC-4DA0-8385-8AFAA72D37DB}" type="presParOf" srcId="{FFD5AC76-DD36-4221-A6AB-5940590F02E5}" destId="{574F25BA-65D6-45A1-8CF4-63538C2CD839}" srcOrd="4" destOrd="0" presId="urn:microsoft.com/office/officeart/2005/8/layout/list1"/>
    <dgm:cxn modelId="{B12E01DB-2E76-49C6-8E8D-2044111C7AE2}" type="presParOf" srcId="{574F25BA-65D6-45A1-8CF4-63538C2CD839}" destId="{1886D8CC-91F5-4F71-8F37-575F3D25ED7E}" srcOrd="0" destOrd="0" presId="urn:microsoft.com/office/officeart/2005/8/layout/list1"/>
    <dgm:cxn modelId="{79CBCE41-F969-4883-B0E8-30860F11E166}" type="presParOf" srcId="{574F25BA-65D6-45A1-8CF4-63538C2CD839}" destId="{5EEE84D0-B14A-435A-9776-C51F158F26DA}" srcOrd="1" destOrd="0" presId="urn:microsoft.com/office/officeart/2005/8/layout/list1"/>
    <dgm:cxn modelId="{0BE40AA2-0D81-4C05-A5EC-C8F54701662F}" type="presParOf" srcId="{FFD5AC76-DD36-4221-A6AB-5940590F02E5}" destId="{37B8FC12-9647-4948-A0F7-741F97F4DC74}" srcOrd="5" destOrd="0" presId="urn:microsoft.com/office/officeart/2005/8/layout/list1"/>
    <dgm:cxn modelId="{A59D8C65-E66F-46F6-BE36-C4EFD5AD5184}" type="presParOf" srcId="{FFD5AC76-DD36-4221-A6AB-5940590F02E5}" destId="{A47939B8-1CE0-46DE-8B1C-A25EC2AD0E2F}" srcOrd="6" destOrd="0" presId="urn:microsoft.com/office/officeart/2005/8/layout/list1"/>
    <dgm:cxn modelId="{DDBC19B1-D0D3-42B7-BB8F-9B8907419FD7}" type="presParOf" srcId="{FFD5AC76-DD36-4221-A6AB-5940590F02E5}" destId="{E28B08AF-64C0-42DC-B91F-71B7CCE0895D}" srcOrd="7" destOrd="0" presId="urn:microsoft.com/office/officeart/2005/8/layout/list1"/>
    <dgm:cxn modelId="{36D795F9-BE1D-41D7-BE0F-246D6D31FE9C}" type="presParOf" srcId="{FFD5AC76-DD36-4221-A6AB-5940590F02E5}" destId="{7819D69B-56F6-4202-B817-8EF1C923CFBB}" srcOrd="8" destOrd="0" presId="urn:microsoft.com/office/officeart/2005/8/layout/list1"/>
    <dgm:cxn modelId="{CA7ECEE7-23EB-4A34-8009-0C1B1A42AF72}" type="presParOf" srcId="{7819D69B-56F6-4202-B817-8EF1C923CFBB}" destId="{4BEC5D28-7224-4DE7-864E-D1F9737AAD9D}" srcOrd="0" destOrd="0" presId="urn:microsoft.com/office/officeart/2005/8/layout/list1"/>
    <dgm:cxn modelId="{0DE62C23-239D-4E4C-AD3A-84E95AD71FA1}" type="presParOf" srcId="{7819D69B-56F6-4202-B817-8EF1C923CFBB}" destId="{CEBCED8C-5D4E-4CD0-AC9B-0356FC043FE6}" srcOrd="1" destOrd="0" presId="urn:microsoft.com/office/officeart/2005/8/layout/list1"/>
    <dgm:cxn modelId="{17FA54F5-1A45-4060-9920-F23A651AEE03}" type="presParOf" srcId="{FFD5AC76-DD36-4221-A6AB-5940590F02E5}" destId="{25D0B673-94EC-41D1-8B8A-B4704CE83EA9}" srcOrd="9" destOrd="0" presId="urn:microsoft.com/office/officeart/2005/8/layout/list1"/>
    <dgm:cxn modelId="{645C1DA8-9351-4968-BEC5-C0DF286E040F}" type="presParOf" srcId="{FFD5AC76-DD36-4221-A6AB-5940590F02E5}" destId="{AFC1404B-C39A-4760-97DB-2962A83AF79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15198E-9E60-41B6-B0FB-C07A5BC518DC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317A4BA-B2AB-4129-AD8C-9F8F7CCBA71C}">
      <dgm:prSet phldrT="[Text]"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Gelombang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268648D-0728-4B39-81C9-ED196E4DE9E7}" type="parTrans" cxnId="{3D0B0A8B-EF98-4E2B-99B7-ABC307BC7770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2D475D4-B398-4DD2-BA66-CECD585F147E}" type="sibTrans" cxnId="{3D0B0A8B-EF98-4E2B-99B7-ABC307BC7770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639C06A-82AA-4F75-AA60-BEA8A1C327B0}">
      <dgm:prSet phldrT="[Text]"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Medium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968E7BF-8B2C-4673-A508-854D974BCF30}" type="parTrans" cxnId="{50119406-7864-476F-AA3C-7ADA82FFA3BB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38EF03F-612D-437D-8660-565725EFAF77}" type="sibTrans" cxnId="{50119406-7864-476F-AA3C-7ADA82FFA3BB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823EE1D-F1E3-4DA9-85F2-902E7ADE4E51}">
      <dgm:prSet phldrT="[Text]" custT="1"/>
      <dgm:spPr/>
      <dgm:t>
        <a:bodyPr/>
        <a:lstStyle/>
        <a:p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Mekanik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  <a:p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zat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perantara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 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4F07D6D-BC75-4649-9ED3-E69A18E684D7}" type="parTrans" cxnId="{95EC6A29-DBD4-4AA2-A140-CAA3B03024FF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BBFDA98-09AC-4FE0-ADD9-9074D824727D}" type="sibTrans" cxnId="{95EC6A29-DBD4-4AA2-A140-CAA3B03024FF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62E03F0-77B5-49B7-9F4A-A53A895A9BA2}">
      <dgm:prSet phldrT="[Text]" custT="1"/>
      <dgm:spPr/>
      <dgm:t>
        <a:bodyPr/>
        <a:lstStyle/>
        <a:p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Elektromagnetik</a:t>
          </a:r>
          <a:endParaRPr lang="en-US" sz="2000" b="0" cap="none" spc="0" dirty="0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tanpa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zat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perantara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 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E2CEED7-B03E-4C36-9957-AB39E543108C}" type="parTrans" cxnId="{4BB6B10C-D9C7-4DEE-8EFC-3F8EDE45410F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94BA4D9-7BA5-44AC-8154-A53E7D4CEFFE}" type="sibTrans" cxnId="{4BB6B10C-D9C7-4DEE-8EFC-3F8EDE45410F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6837FCD-4F51-4323-BEA0-403B36186DF9}">
      <dgm:prSet phldrT="[Text]"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Arah Rambatan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53015B6-A2A1-484B-A01C-0EEADED73219}" type="parTrans" cxnId="{0E4E950F-97DB-4462-B132-C4DB282D18A8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2A27581-AB28-44A5-821F-246710371F0E}" type="sibTrans" cxnId="{0E4E950F-97DB-4462-B132-C4DB282D18A8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42337BA-40F3-453F-9C0B-62E1895D242C}">
      <dgm:prSet phldrT="[Text]" custT="1"/>
      <dgm:spPr/>
      <dgm:t>
        <a:bodyPr/>
        <a:lstStyle/>
        <a:p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Longitudinal</a:t>
          </a:r>
        </a:p>
        <a:p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arah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rambatnya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sejajar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30390CC-C4AF-4236-A08E-4DA6CEC5094D}" type="parTrans" cxnId="{B40D761C-95CB-49B1-8468-873232F3F7A8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4A3D178-F1D4-4861-B41C-5DCF75026329}" type="sibTrans" cxnId="{B40D761C-95CB-49B1-8468-873232F3F7A8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E472C57-91ED-4F3F-A6F5-AB68B0F68545}">
      <dgm:prSet custT="1"/>
      <dgm:spPr/>
      <dgm:t>
        <a:bodyPr/>
        <a:lstStyle/>
        <a:p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Transfersal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  <a:p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arah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rambatnya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tegak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lurus</a:t>
          </a:r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453AA41-914A-4CB8-BF89-7CFF6B7959F3}" type="parTrans" cxnId="{E1F8A77E-A60F-4061-9076-C1165BF88A2E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92D481E-BDE7-45CA-8DF5-DF430E648E78}" type="sibTrans" cxnId="{E1F8A77E-A60F-4061-9076-C1165BF88A2E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413879D-B33B-4564-BFC8-C6ED126F9FD0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Tali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154A36C-945F-4B2F-8589-58A60B693E6A}" type="parTrans" cxnId="{4883E8CC-5D4C-4F35-864C-7F7C83650963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280A7C3-6DE7-42C9-B45E-DB14F1B6F449}" type="sibTrans" cxnId="{4883E8CC-5D4C-4F35-864C-7F7C83650963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D2289DC-12EA-42E1-B467-426B84622861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Permukaan Air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A1741D-C549-47A6-A169-AA8A1788015E}" type="parTrans" cxnId="{1A02D14F-8A76-498C-BFF7-96A8B1D7384A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945E8CE-26B8-4468-AC2B-1C0D2B0785D5}" type="sibTrans" cxnId="{1A02D14F-8A76-498C-BFF7-96A8B1D7384A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DA7BD30-EF71-4CC0-B6AA-1E1CD5D663FC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Bunyi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9B1FE29-8921-49A9-B851-82B7E0899003}" type="parTrans" cxnId="{E8C3069A-5392-47ED-882B-B1E257C5A14D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5DE081E-CA2E-4922-8810-CA5C9624103A}" type="sibTrans" cxnId="{E8C3069A-5392-47ED-882B-B1E257C5A14D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EF936A0-70B8-4F21-80C9-E9BA4323CB11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cahaya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77CA20C-BB8C-468A-B9B1-D4AB2B92E56E}" type="parTrans" cxnId="{62740F37-42FD-4EAC-BBB0-1AC5F30D9FAB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BE37C11-CB58-4C5C-B963-3668634F3B67}" type="sibTrans" cxnId="{62740F37-42FD-4EAC-BBB0-1AC5F30D9FAB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2652DCD-F0AF-4900-B1A6-76DE29D4978E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Radar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8A010CF-51E6-482A-879A-39F3A3239213}" type="parTrans" cxnId="{AD6AF424-784F-4B2B-98C2-82709201C547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56DF934-3A96-4E33-A9BF-9FB39CF3D131}" type="sibTrans" cxnId="{AD6AF424-784F-4B2B-98C2-82709201C547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6FB0D38-437B-4433-A1E4-2D22FB2F6BA3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Radio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57EC5EE-A16A-4BB7-B932-3099E4B2A5EA}" type="parTrans" cxnId="{7E2E639E-3824-4975-88EF-4B44CBE9D4F8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66E5E5F-C49F-47FD-9BEA-5D0E14E6742B}" type="sibTrans" cxnId="{7E2E639E-3824-4975-88EF-4B44CBE9D4F8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1B54709-734A-4072-9EDB-7A63557BFE72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Tali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3B2A3E7-378C-4E0B-B1E6-3FC761D09197}" type="parTrans" cxnId="{A90A2F61-1E45-4E3A-B119-08EFF8EAB4FE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DAA5248-F181-42BA-B86F-A9B5E7ED1C6B}" type="sibTrans" cxnId="{A90A2F61-1E45-4E3A-B119-08EFF8EAB4FE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8098477-EC07-4D4A-82D0-1F30DE24CAC8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Cahaya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313C14E-6982-44B9-910F-7134EE9CB7D2}" type="parTrans" cxnId="{5C99B234-FDA4-4CB4-A208-E8784B10BDA2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04835CE-A115-47B6-9AE1-A5BEB4F5E954}" type="sibTrans" cxnId="{5C99B234-FDA4-4CB4-A208-E8784B10BDA2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EA514C3-7A19-41AC-8A4B-27309026B4F7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Permukaan Air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8B3E97B-276A-4BA7-B689-3CB673FA7DD8}" type="parTrans" cxnId="{D6BD7B77-DE35-413F-A1E2-04194724F8F1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2C71568-F4A4-4F2D-B50D-B03A31689C6C}" type="sibTrans" cxnId="{D6BD7B77-DE35-413F-A1E2-04194724F8F1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5799F5D-48DA-4F2F-B063-59918BCAF2CA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Bunyi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456A04B-5E0C-4E8A-A376-3888CF21917C}" type="parTrans" cxnId="{06AFA57C-31CC-44F9-BE74-CDAE6F7EF027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F541D44-AA5F-4C70-872C-3A9F31F04921}" type="sibTrans" cxnId="{06AFA57C-31CC-44F9-BE74-CDAE6F7EF027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5D4D64-3AFE-4F07-BBA0-E0E8CD51FB1A}">
      <dgm:prSet custT="1"/>
      <dgm:spPr/>
      <dgm:t>
        <a:bodyPr/>
        <a:lstStyle/>
        <a:p>
          <a:r>
            <a:rPr lang="en-US" sz="2000" b="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Slingky</a:t>
          </a:r>
          <a:endParaRPr lang="en-US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A294645-91F5-4C32-ABFB-77AF8B6195CF}" type="parTrans" cxnId="{65BB0F33-FAD2-4AEB-9DA4-422A4689FB10}">
      <dgm:prSet custT="1"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5D19CF3-564F-47A8-828C-74D5369CBEF1}" type="sibTrans" cxnId="{65BB0F33-FAD2-4AEB-9DA4-422A4689FB10}">
      <dgm:prSet/>
      <dgm:spPr/>
      <dgm:t>
        <a:bodyPr/>
        <a:lstStyle/>
        <a:p>
          <a:endParaRPr lang="en-US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31E9B52-2131-4E9F-839F-F70118AD4147}" type="pres">
      <dgm:prSet presAssocID="{8815198E-9E60-41B6-B0FB-C07A5BC518D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10B715-5DF6-45D3-8437-4C12AEFD872B}" type="pres">
      <dgm:prSet presAssocID="{0317A4BA-B2AB-4129-AD8C-9F8F7CCBA71C}" presName="root1" presStyleCnt="0"/>
      <dgm:spPr/>
    </dgm:pt>
    <dgm:pt modelId="{18F8C4B6-8AFA-45B7-BE08-23C1EA75150D}" type="pres">
      <dgm:prSet presAssocID="{0317A4BA-B2AB-4129-AD8C-9F8F7CCBA71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507F74-46BD-4ECF-A6E2-8F027689C65E}" type="pres">
      <dgm:prSet presAssocID="{0317A4BA-B2AB-4129-AD8C-9F8F7CCBA71C}" presName="level2hierChild" presStyleCnt="0"/>
      <dgm:spPr/>
    </dgm:pt>
    <dgm:pt modelId="{31730879-80CD-4635-99B4-D37B4D4C819E}" type="pres">
      <dgm:prSet presAssocID="{9968E7BF-8B2C-4673-A508-854D974BCF30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D9168F97-7D37-4B8C-B8A7-479335D923D3}" type="pres">
      <dgm:prSet presAssocID="{9968E7BF-8B2C-4673-A508-854D974BCF30}" presName="connTx" presStyleLbl="parChTrans1D2" presStyleIdx="0" presStyleCnt="2"/>
      <dgm:spPr/>
      <dgm:t>
        <a:bodyPr/>
        <a:lstStyle/>
        <a:p>
          <a:endParaRPr lang="en-US"/>
        </a:p>
      </dgm:t>
    </dgm:pt>
    <dgm:pt modelId="{DBF4CE20-17F5-4DA1-9422-E360EBD7FF90}" type="pres">
      <dgm:prSet presAssocID="{1639C06A-82AA-4F75-AA60-BEA8A1C327B0}" presName="root2" presStyleCnt="0"/>
      <dgm:spPr/>
    </dgm:pt>
    <dgm:pt modelId="{56CA0435-C454-4866-A175-070FFEF9A019}" type="pres">
      <dgm:prSet presAssocID="{1639C06A-82AA-4F75-AA60-BEA8A1C327B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1EAF7B-2F41-4E8F-ACD6-5997C526A158}" type="pres">
      <dgm:prSet presAssocID="{1639C06A-82AA-4F75-AA60-BEA8A1C327B0}" presName="level3hierChild" presStyleCnt="0"/>
      <dgm:spPr/>
    </dgm:pt>
    <dgm:pt modelId="{F232026C-B68A-4505-A5D4-242B83A1E405}" type="pres">
      <dgm:prSet presAssocID="{44F07D6D-BC75-4649-9ED3-E69A18E684D7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4E52CC31-CD16-4B6C-B521-9E7FA1902159}" type="pres">
      <dgm:prSet presAssocID="{44F07D6D-BC75-4649-9ED3-E69A18E684D7}" presName="connTx" presStyleLbl="parChTrans1D3" presStyleIdx="0" presStyleCnt="4"/>
      <dgm:spPr/>
      <dgm:t>
        <a:bodyPr/>
        <a:lstStyle/>
        <a:p>
          <a:endParaRPr lang="en-US"/>
        </a:p>
      </dgm:t>
    </dgm:pt>
    <dgm:pt modelId="{8D3F478A-E0E3-4850-8A18-C441F319D639}" type="pres">
      <dgm:prSet presAssocID="{1823EE1D-F1E3-4DA9-85F2-902E7ADE4E51}" presName="root2" presStyleCnt="0"/>
      <dgm:spPr/>
    </dgm:pt>
    <dgm:pt modelId="{2246707B-C8DF-4D98-8FA0-B569086E5E35}" type="pres">
      <dgm:prSet presAssocID="{1823EE1D-F1E3-4DA9-85F2-902E7ADE4E51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B67E01-40C3-4363-AA08-129196A83A64}" type="pres">
      <dgm:prSet presAssocID="{1823EE1D-F1E3-4DA9-85F2-902E7ADE4E51}" presName="level3hierChild" presStyleCnt="0"/>
      <dgm:spPr/>
    </dgm:pt>
    <dgm:pt modelId="{6838DA8E-5780-406F-9E2A-B5CC3B454325}" type="pres">
      <dgm:prSet presAssocID="{4154A36C-945F-4B2F-8589-58A60B693E6A}" presName="conn2-1" presStyleLbl="parChTrans1D4" presStyleIdx="0" presStyleCnt="11"/>
      <dgm:spPr/>
      <dgm:t>
        <a:bodyPr/>
        <a:lstStyle/>
        <a:p>
          <a:endParaRPr lang="en-US"/>
        </a:p>
      </dgm:t>
    </dgm:pt>
    <dgm:pt modelId="{9078BE4B-E514-4E72-97F5-34A102A2DEC8}" type="pres">
      <dgm:prSet presAssocID="{4154A36C-945F-4B2F-8589-58A60B693E6A}" presName="connTx" presStyleLbl="parChTrans1D4" presStyleIdx="0" presStyleCnt="11"/>
      <dgm:spPr/>
      <dgm:t>
        <a:bodyPr/>
        <a:lstStyle/>
        <a:p>
          <a:endParaRPr lang="en-US"/>
        </a:p>
      </dgm:t>
    </dgm:pt>
    <dgm:pt modelId="{1530E409-546F-452E-8137-EAFA690EFCD8}" type="pres">
      <dgm:prSet presAssocID="{0413879D-B33B-4564-BFC8-C6ED126F9FD0}" presName="root2" presStyleCnt="0"/>
      <dgm:spPr/>
    </dgm:pt>
    <dgm:pt modelId="{B9C6EC22-988F-4C02-82A6-4377020AD497}" type="pres">
      <dgm:prSet presAssocID="{0413879D-B33B-4564-BFC8-C6ED126F9FD0}" presName="LevelTwoTextNode" presStyleLbl="node4" presStyleIdx="0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0D70C9-9631-4083-A242-341E2F2B3300}" type="pres">
      <dgm:prSet presAssocID="{0413879D-B33B-4564-BFC8-C6ED126F9FD0}" presName="level3hierChild" presStyleCnt="0"/>
      <dgm:spPr/>
    </dgm:pt>
    <dgm:pt modelId="{4DD489D4-4994-41E5-B5DD-442824E32E93}" type="pres">
      <dgm:prSet presAssocID="{6BA1741D-C549-47A6-A169-AA8A1788015E}" presName="conn2-1" presStyleLbl="parChTrans1D4" presStyleIdx="1" presStyleCnt="11"/>
      <dgm:spPr/>
      <dgm:t>
        <a:bodyPr/>
        <a:lstStyle/>
        <a:p>
          <a:endParaRPr lang="en-US"/>
        </a:p>
      </dgm:t>
    </dgm:pt>
    <dgm:pt modelId="{F734B020-605E-449E-87E6-A983BFE1F469}" type="pres">
      <dgm:prSet presAssocID="{6BA1741D-C549-47A6-A169-AA8A1788015E}" presName="connTx" presStyleLbl="parChTrans1D4" presStyleIdx="1" presStyleCnt="11"/>
      <dgm:spPr/>
      <dgm:t>
        <a:bodyPr/>
        <a:lstStyle/>
        <a:p>
          <a:endParaRPr lang="en-US"/>
        </a:p>
      </dgm:t>
    </dgm:pt>
    <dgm:pt modelId="{FD1143D2-7DCA-4D92-A88C-1F967D3D399D}" type="pres">
      <dgm:prSet presAssocID="{0D2289DC-12EA-42E1-B467-426B84622861}" presName="root2" presStyleCnt="0"/>
      <dgm:spPr/>
    </dgm:pt>
    <dgm:pt modelId="{7F0D17FC-0EE3-4686-9F5F-72A3D0F72CD4}" type="pres">
      <dgm:prSet presAssocID="{0D2289DC-12EA-42E1-B467-426B84622861}" presName="LevelTwoTextNode" presStyleLbl="node4" presStyleIdx="1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7FFAA5-863F-4E07-8EB2-1DA1DBCA1EA0}" type="pres">
      <dgm:prSet presAssocID="{0D2289DC-12EA-42E1-B467-426B84622861}" presName="level3hierChild" presStyleCnt="0"/>
      <dgm:spPr/>
    </dgm:pt>
    <dgm:pt modelId="{CA80F510-356D-4240-9C1F-6A35515C10C6}" type="pres">
      <dgm:prSet presAssocID="{D9B1FE29-8921-49A9-B851-82B7E0899003}" presName="conn2-1" presStyleLbl="parChTrans1D4" presStyleIdx="2" presStyleCnt="11"/>
      <dgm:spPr/>
      <dgm:t>
        <a:bodyPr/>
        <a:lstStyle/>
        <a:p>
          <a:endParaRPr lang="en-US"/>
        </a:p>
      </dgm:t>
    </dgm:pt>
    <dgm:pt modelId="{F576CB88-D6A6-4A7E-94A3-22260620825D}" type="pres">
      <dgm:prSet presAssocID="{D9B1FE29-8921-49A9-B851-82B7E0899003}" presName="connTx" presStyleLbl="parChTrans1D4" presStyleIdx="2" presStyleCnt="11"/>
      <dgm:spPr/>
      <dgm:t>
        <a:bodyPr/>
        <a:lstStyle/>
        <a:p>
          <a:endParaRPr lang="en-US"/>
        </a:p>
      </dgm:t>
    </dgm:pt>
    <dgm:pt modelId="{18DC7408-F43B-443F-AD99-E03B56272850}" type="pres">
      <dgm:prSet presAssocID="{6DA7BD30-EF71-4CC0-B6AA-1E1CD5D663FC}" presName="root2" presStyleCnt="0"/>
      <dgm:spPr/>
    </dgm:pt>
    <dgm:pt modelId="{B725E57D-7A97-4B34-814D-17330DA33D10}" type="pres">
      <dgm:prSet presAssocID="{6DA7BD30-EF71-4CC0-B6AA-1E1CD5D663FC}" presName="LevelTwoTextNode" presStyleLbl="node4" presStyleIdx="2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F66FC3-E85B-4BCF-A087-A975A8AF1503}" type="pres">
      <dgm:prSet presAssocID="{6DA7BD30-EF71-4CC0-B6AA-1E1CD5D663FC}" presName="level3hierChild" presStyleCnt="0"/>
      <dgm:spPr/>
    </dgm:pt>
    <dgm:pt modelId="{A240FC8B-E859-46A7-AF0C-0D4AC94257A4}" type="pres">
      <dgm:prSet presAssocID="{BE2CEED7-B03E-4C36-9957-AB39E543108C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14CEA40B-B1CE-41BB-BD74-BE455AC386C7}" type="pres">
      <dgm:prSet presAssocID="{BE2CEED7-B03E-4C36-9957-AB39E543108C}" presName="connTx" presStyleLbl="parChTrans1D3" presStyleIdx="1" presStyleCnt="4"/>
      <dgm:spPr/>
      <dgm:t>
        <a:bodyPr/>
        <a:lstStyle/>
        <a:p>
          <a:endParaRPr lang="en-US"/>
        </a:p>
      </dgm:t>
    </dgm:pt>
    <dgm:pt modelId="{815FC5E2-1030-4BA0-8D2D-3DBE3DA4B374}" type="pres">
      <dgm:prSet presAssocID="{062E03F0-77B5-49B7-9F4A-A53A895A9BA2}" presName="root2" presStyleCnt="0"/>
      <dgm:spPr/>
    </dgm:pt>
    <dgm:pt modelId="{251B5FF3-45C7-4ED1-9C50-1D5B7BD1ECCE}" type="pres">
      <dgm:prSet presAssocID="{062E03F0-77B5-49B7-9F4A-A53A895A9BA2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5C4A6D-339E-4DE8-9C14-709921DCDC55}" type="pres">
      <dgm:prSet presAssocID="{062E03F0-77B5-49B7-9F4A-A53A895A9BA2}" presName="level3hierChild" presStyleCnt="0"/>
      <dgm:spPr/>
    </dgm:pt>
    <dgm:pt modelId="{89CA46CB-BCAE-40CA-AA68-4DEB9B833A64}" type="pres">
      <dgm:prSet presAssocID="{E77CA20C-BB8C-468A-B9B1-D4AB2B92E56E}" presName="conn2-1" presStyleLbl="parChTrans1D4" presStyleIdx="3" presStyleCnt="11"/>
      <dgm:spPr/>
      <dgm:t>
        <a:bodyPr/>
        <a:lstStyle/>
        <a:p>
          <a:endParaRPr lang="en-US"/>
        </a:p>
      </dgm:t>
    </dgm:pt>
    <dgm:pt modelId="{CC469950-4537-4498-9E46-366CC6698905}" type="pres">
      <dgm:prSet presAssocID="{E77CA20C-BB8C-468A-B9B1-D4AB2B92E56E}" presName="connTx" presStyleLbl="parChTrans1D4" presStyleIdx="3" presStyleCnt="11"/>
      <dgm:spPr/>
      <dgm:t>
        <a:bodyPr/>
        <a:lstStyle/>
        <a:p>
          <a:endParaRPr lang="en-US"/>
        </a:p>
      </dgm:t>
    </dgm:pt>
    <dgm:pt modelId="{5E1DA1B4-A145-42DE-B8C2-1FC1C6C1DB14}" type="pres">
      <dgm:prSet presAssocID="{4EF936A0-70B8-4F21-80C9-E9BA4323CB11}" presName="root2" presStyleCnt="0"/>
      <dgm:spPr/>
    </dgm:pt>
    <dgm:pt modelId="{723970F4-D5F5-4B7E-9B09-384CC4BC0841}" type="pres">
      <dgm:prSet presAssocID="{4EF936A0-70B8-4F21-80C9-E9BA4323CB11}" presName="LevelTwoTextNode" presStyleLbl="node4" presStyleIdx="3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0D6D56-ECBF-4526-9552-034A6112775B}" type="pres">
      <dgm:prSet presAssocID="{4EF936A0-70B8-4F21-80C9-E9BA4323CB11}" presName="level3hierChild" presStyleCnt="0"/>
      <dgm:spPr/>
    </dgm:pt>
    <dgm:pt modelId="{09EB8F6B-510B-44AB-9D9A-FE55E0945206}" type="pres">
      <dgm:prSet presAssocID="{857EC5EE-A16A-4BB7-B932-3099E4B2A5EA}" presName="conn2-1" presStyleLbl="parChTrans1D4" presStyleIdx="4" presStyleCnt="11"/>
      <dgm:spPr/>
      <dgm:t>
        <a:bodyPr/>
        <a:lstStyle/>
        <a:p>
          <a:endParaRPr lang="en-US"/>
        </a:p>
      </dgm:t>
    </dgm:pt>
    <dgm:pt modelId="{C5AD66F0-3E47-4F9F-A27F-0ADDAE88D843}" type="pres">
      <dgm:prSet presAssocID="{857EC5EE-A16A-4BB7-B932-3099E4B2A5EA}" presName="connTx" presStyleLbl="parChTrans1D4" presStyleIdx="4" presStyleCnt="11"/>
      <dgm:spPr/>
      <dgm:t>
        <a:bodyPr/>
        <a:lstStyle/>
        <a:p>
          <a:endParaRPr lang="en-US"/>
        </a:p>
      </dgm:t>
    </dgm:pt>
    <dgm:pt modelId="{3EF65D89-40C9-41FE-9F71-3257BFCA702F}" type="pres">
      <dgm:prSet presAssocID="{96FB0D38-437B-4433-A1E4-2D22FB2F6BA3}" presName="root2" presStyleCnt="0"/>
      <dgm:spPr/>
    </dgm:pt>
    <dgm:pt modelId="{5F46F4EE-D332-443E-9056-2404EB1362DB}" type="pres">
      <dgm:prSet presAssocID="{96FB0D38-437B-4433-A1E4-2D22FB2F6BA3}" presName="LevelTwoTextNode" presStyleLbl="node4" presStyleIdx="4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576ACE-D127-4701-A46E-D5EC6F77F6B5}" type="pres">
      <dgm:prSet presAssocID="{96FB0D38-437B-4433-A1E4-2D22FB2F6BA3}" presName="level3hierChild" presStyleCnt="0"/>
      <dgm:spPr/>
    </dgm:pt>
    <dgm:pt modelId="{DC20705F-CE0F-43D9-8365-B1F9BBBFDAA2}" type="pres">
      <dgm:prSet presAssocID="{28A010CF-51E6-482A-879A-39F3A3239213}" presName="conn2-1" presStyleLbl="parChTrans1D4" presStyleIdx="5" presStyleCnt="11"/>
      <dgm:spPr/>
      <dgm:t>
        <a:bodyPr/>
        <a:lstStyle/>
        <a:p>
          <a:endParaRPr lang="en-US"/>
        </a:p>
      </dgm:t>
    </dgm:pt>
    <dgm:pt modelId="{2062DCAA-AEEF-4693-BB71-F780D78861B4}" type="pres">
      <dgm:prSet presAssocID="{28A010CF-51E6-482A-879A-39F3A3239213}" presName="connTx" presStyleLbl="parChTrans1D4" presStyleIdx="5" presStyleCnt="11"/>
      <dgm:spPr/>
      <dgm:t>
        <a:bodyPr/>
        <a:lstStyle/>
        <a:p>
          <a:endParaRPr lang="en-US"/>
        </a:p>
      </dgm:t>
    </dgm:pt>
    <dgm:pt modelId="{8014C343-918E-4053-AE39-FA034773EF8F}" type="pres">
      <dgm:prSet presAssocID="{C2652DCD-F0AF-4900-B1A6-76DE29D4978E}" presName="root2" presStyleCnt="0"/>
      <dgm:spPr/>
    </dgm:pt>
    <dgm:pt modelId="{DD284CAF-4468-4D54-86B2-D286241D1D9E}" type="pres">
      <dgm:prSet presAssocID="{C2652DCD-F0AF-4900-B1A6-76DE29D4978E}" presName="LevelTwoTextNode" presStyleLbl="node4" presStyleIdx="5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C34604-B65F-47B5-9B71-842C65D3D34C}" type="pres">
      <dgm:prSet presAssocID="{C2652DCD-F0AF-4900-B1A6-76DE29D4978E}" presName="level3hierChild" presStyleCnt="0"/>
      <dgm:spPr/>
    </dgm:pt>
    <dgm:pt modelId="{F5E29CF8-84C1-4367-BD98-D0F4FA72C030}" type="pres">
      <dgm:prSet presAssocID="{053015B6-A2A1-484B-A01C-0EEADED73219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0D251D05-2A35-4DB3-88C6-A80D501A2BD4}" type="pres">
      <dgm:prSet presAssocID="{053015B6-A2A1-484B-A01C-0EEADED73219}" presName="connTx" presStyleLbl="parChTrans1D2" presStyleIdx="1" presStyleCnt="2"/>
      <dgm:spPr/>
      <dgm:t>
        <a:bodyPr/>
        <a:lstStyle/>
        <a:p>
          <a:endParaRPr lang="en-US"/>
        </a:p>
      </dgm:t>
    </dgm:pt>
    <dgm:pt modelId="{01B944A6-85C1-4673-9F00-5278AFA7445A}" type="pres">
      <dgm:prSet presAssocID="{C6837FCD-4F51-4323-BEA0-403B36186DF9}" presName="root2" presStyleCnt="0"/>
      <dgm:spPr/>
    </dgm:pt>
    <dgm:pt modelId="{CD7F05B8-1563-423F-8224-B5FB33BEE174}" type="pres">
      <dgm:prSet presAssocID="{C6837FCD-4F51-4323-BEA0-403B36186DF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0864FD-6691-425F-9682-1E5B9C388560}" type="pres">
      <dgm:prSet presAssocID="{C6837FCD-4F51-4323-BEA0-403B36186DF9}" presName="level3hierChild" presStyleCnt="0"/>
      <dgm:spPr/>
    </dgm:pt>
    <dgm:pt modelId="{DF5DB275-68F8-4D1C-AA32-DC5C00DAB518}" type="pres">
      <dgm:prSet presAssocID="{5453AA41-914A-4CB8-BF89-7CFF6B7959F3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FCBA1397-843A-4BB9-899F-1E44E85C1170}" type="pres">
      <dgm:prSet presAssocID="{5453AA41-914A-4CB8-BF89-7CFF6B7959F3}" presName="connTx" presStyleLbl="parChTrans1D3" presStyleIdx="2" presStyleCnt="4"/>
      <dgm:spPr/>
      <dgm:t>
        <a:bodyPr/>
        <a:lstStyle/>
        <a:p>
          <a:endParaRPr lang="en-US"/>
        </a:p>
      </dgm:t>
    </dgm:pt>
    <dgm:pt modelId="{0FB20807-1048-420C-B794-D8B091756A55}" type="pres">
      <dgm:prSet presAssocID="{5E472C57-91ED-4F3F-A6F5-AB68B0F68545}" presName="root2" presStyleCnt="0"/>
      <dgm:spPr/>
    </dgm:pt>
    <dgm:pt modelId="{FF680FE3-8F9E-4652-823C-2F0BE2E6544A}" type="pres">
      <dgm:prSet presAssocID="{5E472C57-91ED-4F3F-A6F5-AB68B0F6854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0D17B9-B76F-43DB-90DC-4C3FCCCAA5E8}" type="pres">
      <dgm:prSet presAssocID="{5E472C57-91ED-4F3F-A6F5-AB68B0F68545}" presName="level3hierChild" presStyleCnt="0"/>
      <dgm:spPr/>
    </dgm:pt>
    <dgm:pt modelId="{7EDD7980-53A6-4459-92D1-3D83383688AE}" type="pres">
      <dgm:prSet presAssocID="{C3B2A3E7-378C-4E0B-B1E6-3FC761D09197}" presName="conn2-1" presStyleLbl="parChTrans1D4" presStyleIdx="6" presStyleCnt="11"/>
      <dgm:spPr/>
      <dgm:t>
        <a:bodyPr/>
        <a:lstStyle/>
        <a:p>
          <a:endParaRPr lang="en-US"/>
        </a:p>
      </dgm:t>
    </dgm:pt>
    <dgm:pt modelId="{9EF6AECF-D7C8-47F1-A37E-6AF07AF459DF}" type="pres">
      <dgm:prSet presAssocID="{C3B2A3E7-378C-4E0B-B1E6-3FC761D09197}" presName="connTx" presStyleLbl="parChTrans1D4" presStyleIdx="6" presStyleCnt="11"/>
      <dgm:spPr/>
      <dgm:t>
        <a:bodyPr/>
        <a:lstStyle/>
        <a:p>
          <a:endParaRPr lang="en-US"/>
        </a:p>
      </dgm:t>
    </dgm:pt>
    <dgm:pt modelId="{5F6383F5-E54C-4F33-A141-204202981008}" type="pres">
      <dgm:prSet presAssocID="{21B54709-734A-4072-9EDB-7A63557BFE72}" presName="root2" presStyleCnt="0"/>
      <dgm:spPr/>
    </dgm:pt>
    <dgm:pt modelId="{49A5ACCE-684A-4D72-805A-957E3BF9C881}" type="pres">
      <dgm:prSet presAssocID="{21B54709-734A-4072-9EDB-7A63557BFE72}" presName="LevelTwoTextNode" presStyleLbl="node4" presStyleIdx="6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1C691F-E070-4D74-BBF9-5C2A0A203671}" type="pres">
      <dgm:prSet presAssocID="{21B54709-734A-4072-9EDB-7A63557BFE72}" presName="level3hierChild" presStyleCnt="0"/>
      <dgm:spPr/>
    </dgm:pt>
    <dgm:pt modelId="{857FE9AD-3101-4616-801B-B7447B7544BB}" type="pres">
      <dgm:prSet presAssocID="{7313C14E-6982-44B9-910F-7134EE9CB7D2}" presName="conn2-1" presStyleLbl="parChTrans1D4" presStyleIdx="7" presStyleCnt="11"/>
      <dgm:spPr/>
      <dgm:t>
        <a:bodyPr/>
        <a:lstStyle/>
        <a:p>
          <a:endParaRPr lang="en-US"/>
        </a:p>
      </dgm:t>
    </dgm:pt>
    <dgm:pt modelId="{33B71A9B-97B0-4CD7-A4A7-24EBBEE4289F}" type="pres">
      <dgm:prSet presAssocID="{7313C14E-6982-44B9-910F-7134EE9CB7D2}" presName="connTx" presStyleLbl="parChTrans1D4" presStyleIdx="7" presStyleCnt="11"/>
      <dgm:spPr/>
      <dgm:t>
        <a:bodyPr/>
        <a:lstStyle/>
        <a:p>
          <a:endParaRPr lang="en-US"/>
        </a:p>
      </dgm:t>
    </dgm:pt>
    <dgm:pt modelId="{88952769-8CFE-45BC-9D0F-EE7E0055AD9F}" type="pres">
      <dgm:prSet presAssocID="{38098477-EC07-4D4A-82D0-1F30DE24CAC8}" presName="root2" presStyleCnt="0"/>
      <dgm:spPr/>
    </dgm:pt>
    <dgm:pt modelId="{3561B011-526D-47D3-B6DC-E1F83F60EC47}" type="pres">
      <dgm:prSet presAssocID="{38098477-EC07-4D4A-82D0-1F30DE24CAC8}" presName="LevelTwoTextNode" presStyleLbl="node4" presStyleIdx="7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FCF254-1AB4-4BDE-B6DF-C361AA0CF4C9}" type="pres">
      <dgm:prSet presAssocID="{38098477-EC07-4D4A-82D0-1F30DE24CAC8}" presName="level3hierChild" presStyleCnt="0"/>
      <dgm:spPr/>
    </dgm:pt>
    <dgm:pt modelId="{FC0B835B-8E0C-42C5-82CF-F272C4352BB4}" type="pres">
      <dgm:prSet presAssocID="{D8B3E97B-276A-4BA7-B689-3CB673FA7DD8}" presName="conn2-1" presStyleLbl="parChTrans1D4" presStyleIdx="8" presStyleCnt="11"/>
      <dgm:spPr/>
      <dgm:t>
        <a:bodyPr/>
        <a:lstStyle/>
        <a:p>
          <a:endParaRPr lang="en-US"/>
        </a:p>
      </dgm:t>
    </dgm:pt>
    <dgm:pt modelId="{EDE59092-5741-4AB9-A921-2EE686E30A77}" type="pres">
      <dgm:prSet presAssocID="{D8B3E97B-276A-4BA7-B689-3CB673FA7DD8}" presName="connTx" presStyleLbl="parChTrans1D4" presStyleIdx="8" presStyleCnt="11"/>
      <dgm:spPr/>
      <dgm:t>
        <a:bodyPr/>
        <a:lstStyle/>
        <a:p>
          <a:endParaRPr lang="en-US"/>
        </a:p>
      </dgm:t>
    </dgm:pt>
    <dgm:pt modelId="{7272A788-8E33-4C8C-8533-B2C4EDE38A3D}" type="pres">
      <dgm:prSet presAssocID="{CEA514C3-7A19-41AC-8A4B-27309026B4F7}" presName="root2" presStyleCnt="0"/>
      <dgm:spPr/>
    </dgm:pt>
    <dgm:pt modelId="{7946AD6C-29FF-4A3C-843E-C5F60365CBD4}" type="pres">
      <dgm:prSet presAssocID="{CEA514C3-7A19-41AC-8A4B-27309026B4F7}" presName="LevelTwoTextNode" presStyleLbl="node4" presStyleIdx="8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679C33-7878-47C2-BA00-FBECA41E178E}" type="pres">
      <dgm:prSet presAssocID="{CEA514C3-7A19-41AC-8A4B-27309026B4F7}" presName="level3hierChild" presStyleCnt="0"/>
      <dgm:spPr/>
    </dgm:pt>
    <dgm:pt modelId="{0B1249DC-B8BA-41B6-8034-926806F65A74}" type="pres">
      <dgm:prSet presAssocID="{F30390CC-C4AF-4236-A08E-4DA6CEC5094D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81DC5855-DF19-430D-BCA0-908B67354940}" type="pres">
      <dgm:prSet presAssocID="{F30390CC-C4AF-4236-A08E-4DA6CEC5094D}" presName="connTx" presStyleLbl="parChTrans1D3" presStyleIdx="3" presStyleCnt="4"/>
      <dgm:spPr/>
      <dgm:t>
        <a:bodyPr/>
        <a:lstStyle/>
        <a:p>
          <a:endParaRPr lang="en-US"/>
        </a:p>
      </dgm:t>
    </dgm:pt>
    <dgm:pt modelId="{968C84EC-6E93-442F-9444-32E61D07AAC7}" type="pres">
      <dgm:prSet presAssocID="{642337BA-40F3-453F-9C0B-62E1895D242C}" presName="root2" presStyleCnt="0"/>
      <dgm:spPr/>
    </dgm:pt>
    <dgm:pt modelId="{1E6AA8F9-E435-492B-B122-37DBF96437CA}" type="pres">
      <dgm:prSet presAssocID="{642337BA-40F3-453F-9C0B-62E1895D242C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7DEA61-2B46-4A6D-B37A-736F2A4FF5A1}" type="pres">
      <dgm:prSet presAssocID="{642337BA-40F3-453F-9C0B-62E1895D242C}" presName="level3hierChild" presStyleCnt="0"/>
      <dgm:spPr/>
    </dgm:pt>
    <dgm:pt modelId="{A83AA7A3-180F-4EEF-8AB5-798DE3B9A149}" type="pres">
      <dgm:prSet presAssocID="{1456A04B-5E0C-4E8A-A376-3888CF21917C}" presName="conn2-1" presStyleLbl="parChTrans1D4" presStyleIdx="9" presStyleCnt="11"/>
      <dgm:spPr/>
      <dgm:t>
        <a:bodyPr/>
        <a:lstStyle/>
        <a:p>
          <a:endParaRPr lang="en-US"/>
        </a:p>
      </dgm:t>
    </dgm:pt>
    <dgm:pt modelId="{FB3A8781-75E3-46C2-8DBB-7700A230492A}" type="pres">
      <dgm:prSet presAssocID="{1456A04B-5E0C-4E8A-A376-3888CF21917C}" presName="connTx" presStyleLbl="parChTrans1D4" presStyleIdx="9" presStyleCnt="11"/>
      <dgm:spPr/>
      <dgm:t>
        <a:bodyPr/>
        <a:lstStyle/>
        <a:p>
          <a:endParaRPr lang="en-US"/>
        </a:p>
      </dgm:t>
    </dgm:pt>
    <dgm:pt modelId="{B828D7B7-0E8E-420E-A163-A563DF00B60C}" type="pres">
      <dgm:prSet presAssocID="{95799F5D-48DA-4F2F-B063-59918BCAF2CA}" presName="root2" presStyleCnt="0"/>
      <dgm:spPr/>
    </dgm:pt>
    <dgm:pt modelId="{37A39C91-444B-45DB-AE0A-0804A730A616}" type="pres">
      <dgm:prSet presAssocID="{95799F5D-48DA-4F2F-B063-59918BCAF2CA}" presName="LevelTwoTextNode" presStyleLbl="node4" presStyleIdx="9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7AF56B-E8C3-46FE-BA1C-3D584519D83F}" type="pres">
      <dgm:prSet presAssocID="{95799F5D-48DA-4F2F-B063-59918BCAF2CA}" presName="level3hierChild" presStyleCnt="0"/>
      <dgm:spPr/>
    </dgm:pt>
    <dgm:pt modelId="{3902C6D6-C762-4ED9-8398-FD5B04266A1A}" type="pres">
      <dgm:prSet presAssocID="{DA294645-91F5-4C32-ABFB-77AF8B6195CF}" presName="conn2-1" presStyleLbl="parChTrans1D4" presStyleIdx="10" presStyleCnt="11"/>
      <dgm:spPr/>
      <dgm:t>
        <a:bodyPr/>
        <a:lstStyle/>
        <a:p>
          <a:endParaRPr lang="en-US"/>
        </a:p>
      </dgm:t>
    </dgm:pt>
    <dgm:pt modelId="{2AD954B9-B3B5-4B89-8F5E-F5D57AAD4EAA}" type="pres">
      <dgm:prSet presAssocID="{DA294645-91F5-4C32-ABFB-77AF8B6195CF}" presName="connTx" presStyleLbl="parChTrans1D4" presStyleIdx="10" presStyleCnt="11"/>
      <dgm:spPr/>
      <dgm:t>
        <a:bodyPr/>
        <a:lstStyle/>
        <a:p>
          <a:endParaRPr lang="en-US"/>
        </a:p>
      </dgm:t>
    </dgm:pt>
    <dgm:pt modelId="{39174AB3-5B59-4B61-BC62-A3E5382ECE23}" type="pres">
      <dgm:prSet presAssocID="{EA5D4D64-3AFE-4F07-BBA0-E0E8CD51FB1A}" presName="root2" presStyleCnt="0"/>
      <dgm:spPr/>
    </dgm:pt>
    <dgm:pt modelId="{0D51F881-5A50-4C32-9D9C-BD571DD3FC1D}" type="pres">
      <dgm:prSet presAssocID="{EA5D4D64-3AFE-4F07-BBA0-E0E8CD51FB1A}" presName="LevelTwoTextNode" presStyleLbl="node4" presStyleIdx="10" presStyleCnt="11" custScaleX="200071" custScaleY="43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97E7D87-17CE-4188-820D-B537C90925C8}" type="pres">
      <dgm:prSet presAssocID="{EA5D4D64-3AFE-4F07-BBA0-E0E8CD51FB1A}" presName="level3hierChild" presStyleCnt="0"/>
      <dgm:spPr/>
    </dgm:pt>
  </dgm:ptLst>
  <dgm:cxnLst>
    <dgm:cxn modelId="{1A02D14F-8A76-498C-BFF7-96A8B1D7384A}" srcId="{1823EE1D-F1E3-4DA9-85F2-902E7ADE4E51}" destId="{0D2289DC-12EA-42E1-B467-426B84622861}" srcOrd="1" destOrd="0" parTransId="{6BA1741D-C549-47A6-A169-AA8A1788015E}" sibTransId="{E945E8CE-26B8-4468-AC2B-1C0D2B0785D5}"/>
    <dgm:cxn modelId="{8AE5094F-16AA-4D68-A5F9-693AA585BBD6}" type="presOf" srcId="{96FB0D38-437B-4433-A1E4-2D22FB2F6BA3}" destId="{5F46F4EE-D332-443E-9056-2404EB1362DB}" srcOrd="0" destOrd="0" presId="urn:microsoft.com/office/officeart/2005/8/layout/hierarchy2"/>
    <dgm:cxn modelId="{65BB0F33-FAD2-4AEB-9DA4-422A4689FB10}" srcId="{642337BA-40F3-453F-9C0B-62E1895D242C}" destId="{EA5D4D64-3AFE-4F07-BBA0-E0E8CD51FB1A}" srcOrd="1" destOrd="0" parTransId="{DA294645-91F5-4C32-ABFB-77AF8B6195CF}" sibTransId="{55D19CF3-564F-47A8-828C-74D5369CBEF1}"/>
    <dgm:cxn modelId="{17FEFF5E-946C-45F4-AC13-5E084596BB27}" type="presOf" srcId="{C3B2A3E7-378C-4E0B-B1E6-3FC761D09197}" destId="{7EDD7980-53A6-4459-92D1-3D83383688AE}" srcOrd="0" destOrd="0" presId="urn:microsoft.com/office/officeart/2005/8/layout/hierarchy2"/>
    <dgm:cxn modelId="{1DAF2ABA-E7FF-459C-BFD5-ABCA37C98790}" type="presOf" srcId="{EA5D4D64-3AFE-4F07-BBA0-E0E8CD51FB1A}" destId="{0D51F881-5A50-4C32-9D9C-BD571DD3FC1D}" srcOrd="0" destOrd="0" presId="urn:microsoft.com/office/officeart/2005/8/layout/hierarchy2"/>
    <dgm:cxn modelId="{95EC6A29-DBD4-4AA2-A140-CAA3B03024FF}" srcId="{1639C06A-82AA-4F75-AA60-BEA8A1C327B0}" destId="{1823EE1D-F1E3-4DA9-85F2-902E7ADE4E51}" srcOrd="0" destOrd="0" parTransId="{44F07D6D-BC75-4649-9ED3-E69A18E684D7}" sibTransId="{7BBFDA98-09AC-4FE0-ADD9-9074D824727D}"/>
    <dgm:cxn modelId="{095663F2-771B-40DE-833F-B6E1059DD73B}" type="presOf" srcId="{44F07D6D-BC75-4649-9ED3-E69A18E684D7}" destId="{4E52CC31-CD16-4B6C-B521-9E7FA1902159}" srcOrd="1" destOrd="0" presId="urn:microsoft.com/office/officeart/2005/8/layout/hierarchy2"/>
    <dgm:cxn modelId="{3D0B0A8B-EF98-4E2B-99B7-ABC307BC7770}" srcId="{8815198E-9E60-41B6-B0FB-C07A5BC518DC}" destId="{0317A4BA-B2AB-4129-AD8C-9F8F7CCBA71C}" srcOrd="0" destOrd="0" parTransId="{F268648D-0728-4B39-81C9-ED196E4DE9E7}" sibTransId="{72D475D4-B398-4DD2-BA66-CECD585F147E}"/>
    <dgm:cxn modelId="{6F5AECAE-1964-40CE-AEE1-4B7EE6B6C668}" type="presOf" srcId="{6DA7BD30-EF71-4CC0-B6AA-1E1CD5D663FC}" destId="{B725E57D-7A97-4B34-814D-17330DA33D10}" srcOrd="0" destOrd="0" presId="urn:microsoft.com/office/officeart/2005/8/layout/hierarchy2"/>
    <dgm:cxn modelId="{50119406-7864-476F-AA3C-7ADA82FFA3BB}" srcId="{0317A4BA-B2AB-4129-AD8C-9F8F7CCBA71C}" destId="{1639C06A-82AA-4F75-AA60-BEA8A1C327B0}" srcOrd="0" destOrd="0" parTransId="{9968E7BF-8B2C-4673-A508-854D974BCF30}" sibTransId="{F38EF03F-612D-437D-8660-565725EFAF77}"/>
    <dgm:cxn modelId="{0E4E950F-97DB-4462-B132-C4DB282D18A8}" srcId="{0317A4BA-B2AB-4129-AD8C-9F8F7CCBA71C}" destId="{C6837FCD-4F51-4323-BEA0-403B36186DF9}" srcOrd="1" destOrd="0" parTransId="{053015B6-A2A1-484B-A01C-0EEADED73219}" sibTransId="{52A27581-AB28-44A5-821F-246710371F0E}"/>
    <dgm:cxn modelId="{F9050965-27B7-4FD9-997D-116DD72ADBCC}" type="presOf" srcId="{642337BA-40F3-453F-9C0B-62E1895D242C}" destId="{1E6AA8F9-E435-492B-B122-37DBF96437CA}" srcOrd="0" destOrd="0" presId="urn:microsoft.com/office/officeart/2005/8/layout/hierarchy2"/>
    <dgm:cxn modelId="{7E2E639E-3824-4975-88EF-4B44CBE9D4F8}" srcId="{062E03F0-77B5-49B7-9F4A-A53A895A9BA2}" destId="{96FB0D38-437B-4433-A1E4-2D22FB2F6BA3}" srcOrd="1" destOrd="0" parTransId="{857EC5EE-A16A-4BB7-B932-3099E4B2A5EA}" sibTransId="{966E5E5F-C49F-47FD-9BEA-5D0E14E6742B}"/>
    <dgm:cxn modelId="{BCE81FE1-A658-4758-BDE3-4FBE3532D967}" type="presOf" srcId="{38098477-EC07-4D4A-82D0-1F30DE24CAC8}" destId="{3561B011-526D-47D3-B6DC-E1F83F60EC47}" srcOrd="0" destOrd="0" presId="urn:microsoft.com/office/officeart/2005/8/layout/hierarchy2"/>
    <dgm:cxn modelId="{CE3C764B-3D7B-4060-BD12-6B57A5F59005}" type="presOf" srcId="{CEA514C3-7A19-41AC-8A4B-27309026B4F7}" destId="{7946AD6C-29FF-4A3C-843E-C5F60365CBD4}" srcOrd="0" destOrd="0" presId="urn:microsoft.com/office/officeart/2005/8/layout/hierarchy2"/>
    <dgm:cxn modelId="{E8C3069A-5392-47ED-882B-B1E257C5A14D}" srcId="{1823EE1D-F1E3-4DA9-85F2-902E7ADE4E51}" destId="{6DA7BD30-EF71-4CC0-B6AA-1E1CD5D663FC}" srcOrd="2" destOrd="0" parTransId="{D9B1FE29-8921-49A9-B851-82B7E0899003}" sibTransId="{E5DE081E-CA2E-4922-8810-CA5C9624103A}"/>
    <dgm:cxn modelId="{12FDF145-7C24-4FB8-842D-7D5ABB2CE4E9}" type="presOf" srcId="{4154A36C-945F-4B2F-8589-58A60B693E6A}" destId="{6838DA8E-5780-406F-9E2A-B5CC3B454325}" srcOrd="0" destOrd="0" presId="urn:microsoft.com/office/officeart/2005/8/layout/hierarchy2"/>
    <dgm:cxn modelId="{F3DE7CA5-8F06-4144-8FEA-5708503A7642}" type="presOf" srcId="{1456A04B-5E0C-4E8A-A376-3888CF21917C}" destId="{FB3A8781-75E3-46C2-8DBB-7700A230492A}" srcOrd="1" destOrd="0" presId="urn:microsoft.com/office/officeart/2005/8/layout/hierarchy2"/>
    <dgm:cxn modelId="{85889D88-D7FB-4CC8-9C46-6669E39CF942}" type="presOf" srcId="{0413879D-B33B-4564-BFC8-C6ED126F9FD0}" destId="{B9C6EC22-988F-4C02-82A6-4377020AD497}" srcOrd="0" destOrd="0" presId="urn:microsoft.com/office/officeart/2005/8/layout/hierarchy2"/>
    <dgm:cxn modelId="{AD6AF424-784F-4B2B-98C2-82709201C547}" srcId="{062E03F0-77B5-49B7-9F4A-A53A895A9BA2}" destId="{C2652DCD-F0AF-4900-B1A6-76DE29D4978E}" srcOrd="2" destOrd="0" parTransId="{28A010CF-51E6-482A-879A-39F3A3239213}" sibTransId="{F56DF934-3A96-4E33-A9BF-9FB39CF3D131}"/>
    <dgm:cxn modelId="{1CFE8BF4-2126-4FC3-8C59-D09E4EF5DB93}" type="presOf" srcId="{0317A4BA-B2AB-4129-AD8C-9F8F7CCBA71C}" destId="{18F8C4B6-8AFA-45B7-BE08-23C1EA75150D}" srcOrd="0" destOrd="0" presId="urn:microsoft.com/office/officeart/2005/8/layout/hierarchy2"/>
    <dgm:cxn modelId="{AAF5F83B-C268-4FE8-9248-3680AF7AF91E}" type="presOf" srcId="{E77CA20C-BB8C-468A-B9B1-D4AB2B92E56E}" destId="{89CA46CB-BCAE-40CA-AA68-4DEB9B833A64}" srcOrd="0" destOrd="0" presId="urn:microsoft.com/office/officeart/2005/8/layout/hierarchy2"/>
    <dgm:cxn modelId="{16EC2E97-07FF-4E4C-83CC-1B4369B69234}" type="presOf" srcId="{5E472C57-91ED-4F3F-A6F5-AB68B0F68545}" destId="{FF680FE3-8F9E-4652-823C-2F0BE2E6544A}" srcOrd="0" destOrd="0" presId="urn:microsoft.com/office/officeart/2005/8/layout/hierarchy2"/>
    <dgm:cxn modelId="{D6BD7B77-DE35-413F-A1E2-04194724F8F1}" srcId="{5E472C57-91ED-4F3F-A6F5-AB68B0F68545}" destId="{CEA514C3-7A19-41AC-8A4B-27309026B4F7}" srcOrd="2" destOrd="0" parTransId="{D8B3E97B-276A-4BA7-B689-3CB673FA7DD8}" sibTransId="{82C71568-F4A4-4F2D-B50D-B03A31689C6C}"/>
    <dgm:cxn modelId="{A7FC6EDB-CC46-4FC9-BDA3-2FF0106249D6}" type="presOf" srcId="{44F07D6D-BC75-4649-9ED3-E69A18E684D7}" destId="{F232026C-B68A-4505-A5D4-242B83A1E405}" srcOrd="0" destOrd="0" presId="urn:microsoft.com/office/officeart/2005/8/layout/hierarchy2"/>
    <dgm:cxn modelId="{4A42378D-25BB-469B-BFC7-483605351370}" type="presOf" srcId="{1639C06A-82AA-4F75-AA60-BEA8A1C327B0}" destId="{56CA0435-C454-4866-A175-070FFEF9A019}" srcOrd="0" destOrd="0" presId="urn:microsoft.com/office/officeart/2005/8/layout/hierarchy2"/>
    <dgm:cxn modelId="{C58765FF-92A0-48F1-A2EF-3A480083CD70}" type="presOf" srcId="{7313C14E-6982-44B9-910F-7134EE9CB7D2}" destId="{857FE9AD-3101-4616-801B-B7447B7544BB}" srcOrd="0" destOrd="0" presId="urn:microsoft.com/office/officeart/2005/8/layout/hierarchy2"/>
    <dgm:cxn modelId="{6F3EFE1D-C89C-4075-A884-9B5A5C1855ED}" type="presOf" srcId="{28A010CF-51E6-482A-879A-39F3A3239213}" destId="{DC20705F-CE0F-43D9-8365-B1F9BBBFDAA2}" srcOrd="0" destOrd="0" presId="urn:microsoft.com/office/officeart/2005/8/layout/hierarchy2"/>
    <dgm:cxn modelId="{AE805D11-092B-464B-B684-C07832B04DC0}" type="presOf" srcId="{F30390CC-C4AF-4236-A08E-4DA6CEC5094D}" destId="{81DC5855-DF19-430D-BCA0-908B67354940}" srcOrd="1" destOrd="0" presId="urn:microsoft.com/office/officeart/2005/8/layout/hierarchy2"/>
    <dgm:cxn modelId="{9A158148-C06F-4D54-BCAC-8EE898D52A17}" type="presOf" srcId="{8815198E-9E60-41B6-B0FB-C07A5BC518DC}" destId="{A31E9B52-2131-4E9F-839F-F70118AD4147}" srcOrd="0" destOrd="0" presId="urn:microsoft.com/office/officeart/2005/8/layout/hierarchy2"/>
    <dgm:cxn modelId="{0907E79E-733C-4E69-8607-2F236436D2BF}" type="presOf" srcId="{D8B3E97B-276A-4BA7-B689-3CB673FA7DD8}" destId="{EDE59092-5741-4AB9-A921-2EE686E30A77}" srcOrd="1" destOrd="0" presId="urn:microsoft.com/office/officeart/2005/8/layout/hierarchy2"/>
    <dgm:cxn modelId="{4BB6B10C-D9C7-4DEE-8EFC-3F8EDE45410F}" srcId="{1639C06A-82AA-4F75-AA60-BEA8A1C327B0}" destId="{062E03F0-77B5-49B7-9F4A-A53A895A9BA2}" srcOrd="1" destOrd="0" parTransId="{BE2CEED7-B03E-4C36-9957-AB39E543108C}" sibTransId="{494BA4D9-7BA5-44AC-8154-A53E7D4CEFFE}"/>
    <dgm:cxn modelId="{06AFA57C-31CC-44F9-BE74-CDAE6F7EF027}" srcId="{642337BA-40F3-453F-9C0B-62E1895D242C}" destId="{95799F5D-48DA-4F2F-B063-59918BCAF2CA}" srcOrd="0" destOrd="0" parTransId="{1456A04B-5E0C-4E8A-A376-3888CF21917C}" sibTransId="{7F541D44-AA5F-4C70-872C-3A9F31F04921}"/>
    <dgm:cxn modelId="{C76E4AE6-A418-4612-9A69-B7DCCB36F2DC}" type="presOf" srcId="{28A010CF-51E6-482A-879A-39F3A3239213}" destId="{2062DCAA-AEEF-4693-BB71-F780D78861B4}" srcOrd="1" destOrd="0" presId="urn:microsoft.com/office/officeart/2005/8/layout/hierarchy2"/>
    <dgm:cxn modelId="{B40D761C-95CB-49B1-8468-873232F3F7A8}" srcId="{C6837FCD-4F51-4323-BEA0-403B36186DF9}" destId="{642337BA-40F3-453F-9C0B-62E1895D242C}" srcOrd="1" destOrd="0" parTransId="{F30390CC-C4AF-4236-A08E-4DA6CEC5094D}" sibTransId="{44A3D178-F1D4-4861-B41C-5DCF75026329}"/>
    <dgm:cxn modelId="{82A4E335-F9B9-4010-BE5C-2862989FEA42}" type="presOf" srcId="{062E03F0-77B5-49B7-9F4A-A53A895A9BA2}" destId="{251B5FF3-45C7-4ED1-9C50-1D5B7BD1ECCE}" srcOrd="0" destOrd="0" presId="urn:microsoft.com/office/officeart/2005/8/layout/hierarchy2"/>
    <dgm:cxn modelId="{C3097E36-6630-4883-B325-1343A3269D32}" type="presOf" srcId="{D9B1FE29-8921-49A9-B851-82B7E0899003}" destId="{F576CB88-D6A6-4A7E-94A3-22260620825D}" srcOrd="1" destOrd="0" presId="urn:microsoft.com/office/officeart/2005/8/layout/hierarchy2"/>
    <dgm:cxn modelId="{2B692D88-6BE5-4E1A-B0A7-55A39DF7327F}" type="presOf" srcId="{BE2CEED7-B03E-4C36-9957-AB39E543108C}" destId="{A240FC8B-E859-46A7-AF0C-0D4AC94257A4}" srcOrd="0" destOrd="0" presId="urn:microsoft.com/office/officeart/2005/8/layout/hierarchy2"/>
    <dgm:cxn modelId="{0C52866D-7BD9-4864-B3AE-BACF8E422ABA}" type="presOf" srcId="{5453AA41-914A-4CB8-BF89-7CFF6B7959F3}" destId="{FCBA1397-843A-4BB9-899F-1E44E85C1170}" srcOrd="1" destOrd="0" presId="urn:microsoft.com/office/officeart/2005/8/layout/hierarchy2"/>
    <dgm:cxn modelId="{ED02A37F-67EC-4572-BD34-8EBECFE9438A}" type="presOf" srcId="{DA294645-91F5-4C32-ABFB-77AF8B6195CF}" destId="{2AD954B9-B3B5-4B89-8F5E-F5D57AAD4EAA}" srcOrd="1" destOrd="0" presId="urn:microsoft.com/office/officeart/2005/8/layout/hierarchy2"/>
    <dgm:cxn modelId="{2C6814EB-5C7F-475E-99F3-252B4BA8A3C2}" type="presOf" srcId="{053015B6-A2A1-484B-A01C-0EEADED73219}" destId="{F5E29CF8-84C1-4367-BD98-D0F4FA72C030}" srcOrd="0" destOrd="0" presId="urn:microsoft.com/office/officeart/2005/8/layout/hierarchy2"/>
    <dgm:cxn modelId="{4D54D603-C1DA-4DC7-84DF-CA8F0CF955FB}" type="presOf" srcId="{F30390CC-C4AF-4236-A08E-4DA6CEC5094D}" destId="{0B1249DC-B8BA-41B6-8034-926806F65A74}" srcOrd="0" destOrd="0" presId="urn:microsoft.com/office/officeart/2005/8/layout/hierarchy2"/>
    <dgm:cxn modelId="{7631FC11-5C83-4B83-B0E8-BB5C2A2A9100}" type="presOf" srcId="{7313C14E-6982-44B9-910F-7134EE9CB7D2}" destId="{33B71A9B-97B0-4CD7-A4A7-24EBBEE4289F}" srcOrd="1" destOrd="0" presId="urn:microsoft.com/office/officeart/2005/8/layout/hierarchy2"/>
    <dgm:cxn modelId="{834CEC89-F8F8-49E4-8063-5A5B34753A82}" type="presOf" srcId="{C3B2A3E7-378C-4E0B-B1E6-3FC761D09197}" destId="{9EF6AECF-D7C8-47F1-A37E-6AF07AF459DF}" srcOrd="1" destOrd="0" presId="urn:microsoft.com/office/officeart/2005/8/layout/hierarchy2"/>
    <dgm:cxn modelId="{9C0EDF6F-3117-4622-9752-C682E512C800}" type="presOf" srcId="{4EF936A0-70B8-4F21-80C9-E9BA4323CB11}" destId="{723970F4-D5F5-4B7E-9B09-384CC4BC0841}" srcOrd="0" destOrd="0" presId="urn:microsoft.com/office/officeart/2005/8/layout/hierarchy2"/>
    <dgm:cxn modelId="{E1F8A77E-A60F-4061-9076-C1165BF88A2E}" srcId="{C6837FCD-4F51-4323-BEA0-403B36186DF9}" destId="{5E472C57-91ED-4F3F-A6F5-AB68B0F68545}" srcOrd="0" destOrd="0" parTransId="{5453AA41-914A-4CB8-BF89-7CFF6B7959F3}" sibTransId="{C92D481E-BDE7-45CA-8DF5-DF430E648E78}"/>
    <dgm:cxn modelId="{151C06BC-84B0-4932-A3D7-0304AFA74BEF}" type="presOf" srcId="{E77CA20C-BB8C-468A-B9B1-D4AB2B92E56E}" destId="{CC469950-4537-4498-9E46-366CC6698905}" srcOrd="1" destOrd="0" presId="urn:microsoft.com/office/officeart/2005/8/layout/hierarchy2"/>
    <dgm:cxn modelId="{CCCE19C8-6741-4BB2-B14A-063B0A732A85}" type="presOf" srcId="{C2652DCD-F0AF-4900-B1A6-76DE29D4978E}" destId="{DD284CAF-4468-4D54-86B2-D286241D1D9E}" srcOrd="0" destOrd="0" presId="urn:microsoft.com/office/officeart/2005/8/layout/hierarchy2"/>
    <dgm:cxn modelId="{694ED7DB-D22B-4E93-9AD6-25F305BCDB32}" type="presOf" srcId="{5453AA41-914A-4CB8-BF89-7CFF6B7959F3}" destId="{DF5DB275-68F8-4D1C-AA32-DC5C00DAB518}" srcOrd="0" destOrd="0" presId="urn:microsoft.com/office/officeart/2005/8/layout/hierarchy2"/>
    <dgm:cxn modelId="{236062F0-C720-46F7-8B6E-F8F5C990A9A4}" type="presOf" srcId="{D9B1FE29-8921-49A9-B851-82B7E0899003}" destId="{CA80F510-356D-4240-9C1F-6A35515C10C6}" srcOrd="0" destOrd="0" presId="urn:microsoft.com/office/officeart/2005/8/layout/hierarchy2"/>
    <dgm:cxn modelId="{FC82162D-781C-4B20-9FC4-44709F1CCB89}" type="presOf" srcId="{0D2289DC-12EA-42E1-B467-426B84622861}" destId="{7F0D17FC-0EE3-4686-9F5F-72A3D0F72CD4}" srcOrd="0" destOrd="0" presId="urn:microsoft.com/office/officeart/2005/8/layout/hierarchy2"/>
    <dgm:cxn modelId="{7EA38165-F316-413F-8BBB-C8515C761FA8}" type="presOf" srcId="{1456A04B-5E0C-4E8A-A376-3888CF21917C}" destId="{A83AA7A3-180F-4EEF-8AB5-798DE3B9A149}" srcOrd="0" destOrd="0" presId="urn:microsoft.com/office/officeart/2005/8/layout/hierarchy2"/>
    <dgm:cxn modelId="{5C99B234-FDA4-4CB4-A208-E8784B10BDA2}" srcId="{5E472C57-91ED-4F3F-A6F5-AB68B0F68545}" destId="{38098477-EC07-4D4A-82D0-1F30DE24CAC8}" srcOrd="1" destOrd="0" parTransId="{7313C14E-6982-44B9-910F-7134EE9CB7D2}" sibTransId="{904835CE-A115-47B6-9AE1-A5BEB4F5E954}"/>
    <dgm:cxn modelId="{AED406F1-B66F-40E9-9C4F-DE285A9627D4}" type="presOf" srcId="{1823EE1D-F1E3-4DA9-85F2-902E7ADE4E51}" destId="{2246707B-C8DF-4D98-8FA0-B569086E5E35}" srcOrd="0" destOrd="0" presId="urn:microsoft.com/office/officeart/2005/8/layout/hierarchy2"/>
    <dgm:cxn modelId="{ED0848D0-91C4-4DD4-AA66-E152DF1169EC}" type="presOf" srcId="{BE2CEED7-B03E-4C36-9957-AB39E543108C}" destId="{14CEA40B-B1CE-41BB-BD74-BE455AC386C7}" srcOrd="1" destOrd="0" presId="urn:microsoft.com/office/officeart/2005/8/layout/hierarchy2"/>
    <dgm:cxn modelId="{D5A2EEDC-E5E5-4A3B-AC37-1BC0E52CFF6F}" type="presOf" srcId="{95799F5D-48DA-4F2F-B063-59918BCAF2CA}" destId="{37A39C91-444B-45DB-AE0A-0804A730A616}" srcOrd="0" destOrd="0" presId="urn:microsoft.com/office/officeart/2005/8/layout/hierarchy2"/>
    <dgm:cxn modelId="{240097D7-D4EA-41FA-B19F-599A04F50D99}" type="presOf" srcId="{6BA1741D-C549-47A6-A169-AA8A1788015E}" destId="{F734B020-605E-449E-87E6-A983BFE1F469}" srcOrd="1" destOrd="0" presId="urn:microsoft.com/office/officeart/2005/8/layout/hierarchy2"/>
    <dgm:cxn modelId="{38983444-117B-4449-8A36-5F9BC1070D58}" type="presOf" srcId="{D8B3E97B-276A-4BA7-B689-3CB673FA7DD8}" destId="{FC0B835B-8E0C-42C5-82CF-F272C4352BB4}" srcOrd="0" destOrd="0" presId="urn:microsoft.com/office/officeart/2005/8/layout/hierarchy2"/>
    <dgm:cxn modelId="{7CA66C44-F3E8-4BD7-8078-21FB58AC74F4}" type="presOf" srcId="{857EC5EE-A16A-4BB7-B932-3099E4B2A5EA}" destId="{C5AD66F0-3E47-4F9F-A27F-0ADDAE88D843}" srcOrd="1" destOrd="0" presId="urn:microsoft.com/office/officeart/2005/8/layout/hierarchy2"/>
    <dgm:cxn modelId="{199C46C1-3502-4BCD-BE66-FD07FD2838A8}" type="presOf" srcId="{4154A36C-945F-4B2F-8589-58A60B693E6A}" destId="{9078BE4B-E514-4E72-97F5-34A102A2DEC8}" srcOrd="1" destOrd="0" presId="urn:microsoft.com/office/officeart/2005/8/layout/hierarchy2"/>
    <dgm:cxn modelId="{3806979A-2C75-4855-897F-416FC0636AD7}" type="presOf" srcId="{6BA1741D-C549-47A6-A169-AA8A1788015E}" destId="{4DD489D4-4994-41E5-B5DD-442824E32E93}" srcOrd="0" destOrd="0" presId="urn:microsoft.com/office/officeart/2005/8/layout/hierarchy2"/>
    <dgm:cxn modelId="{62740F37-42FD-4EAC-BBB0-1AC5F30D9FAB}" srcId="{062E03F0-77B5-49B7-9F4A-A53A895A9BA2}" destId="{4EF936A0-70B8-4F21-80C9-E9BA4323CB11}" srcOrd="0" destOrd="0" parTransId="{E77CA20C-BB8C-468A-B9B1-D4AB2B92E56E}" sibTransId="{0BE37C11-CB58-4C5C-B963-3668634F3B67}"/>
    <dgm:cxn modelId="{F6A45096-BC4C-4961-B276-8E4BEFB46D95}" type="presOf" srcId="{857EC5EE-A16A-4BB7-B932-3099E4B2A5EA}" destId="{09EB8F6B-510B-44AB-9D9A-FE55E0945206}" srcOrd="0" destOrd="0" presId="urn:microsoft.com/office/officeart/2005/8/layout/hierarchy2"/>
    <dgm:cxn modelId="{01176B85-B651-4C91-8648-E95A87CF5F22}" type="presOf" srcId="{053015B6-A2A1-484B-A01C-0EEADED73219}" destId="{0D251D05-2A35-4DB3-88C6-A80D501A2BD4}" srcOrd="1" destOrd="0" presId="urn:microsoft.com/office/officeart/2005/8/layout/hierarchy2"/>
    <dgm:cxn modelId="{D2933DE2-820C-4F80-BBB1-8175F204807B}" type="presOf" srcId="{DA294645-91F5-4C32-ABFB-77AF8B6195CF}" destId="{3902C6D6-C762-4ED9-8398-FD5B04266A1A}" srcOrd="0" destOrd="0" presId="urn:microsoft.com/office/officeart/2005/8/layout/hierarchy2"/>
    <dgm:cxn modelId="{C07523F9-F4FA-411A-8F86-9AC4666FE46E}" type="presOf" srcId="{C6837FCD-4F51-4323-BEA0-403B36186DF9}" destId="{CD7F05B8-1563-423F-8224-B5FB33BEE174}" srcOrd="0" destOrd="0" presId="urn:microsoft.com/office/officeart/2005/8/layout/hierarchy2"/>
    <dgm:cxn modelId="{4883E8CC-5D4C-4F35-864C-7F7C83650963}" srcId="{1823EE1D-F1E3-4DA9-85F2-902E7ADE4E51}" destId="{0413879D-B33B-4564-BFC8-C6ED126F9FD0}" srcOrd="0" destOrd="0" parTransId="{4154A36C-945F-4B2F-8589-58A60B693E6A}" sibTransId="{F280A7C3-6DE7-42C9-B45E-DB14F1B6F449}"/>
    <dgm:cxn modelId="{EC3C1F56-A42C-4822-ABF4-0FCBF52C420C}" type="presOf" srcId="{9968E7BF-8B2C-4673-A508-854D974BCF30}" destId="{D9168F97-7D37-4B8C-B8A7-479335D923D3}" srcOrd="1" destOrd="0" presId="urn:microsoft.com/office/officeart/2005/8/layout/hierarchy2"/>
    <dgm:cxn modelId="{E520764A-DDDF-4E34-865E-D4DDD111B061}" type="presOf" srcId="{21B54709-734A-4072-9EDB-7A63557BFE72}" destId="{49A5ACCE-684A-4D72-805A-957E3BF9C881}" srcOrd="0" destOrd="0" presId="urn:microsoft.com/office/officeart/2005/8/layout/hierarchy2"/>
    <dgm:cxn modelId="{1B2F4F93-1197-4734-B643-93677A421871}" type="presOf" srcId="{9968E7BF-8B2C-4673-A508-854D974BCF30}" destId="{31730879-80CD-4635-99B4-D37B4D4C819E}" srcOrd="0" destOrd="0" presId="urn:microsoft.com/office/officeart/2005/8/layout/hierarchy2"/>
    <dgm:cxn modelId="{A90A2F61-1E45-4E3A-B119-08EFF8EAB4FE}" srcId="{5E472C57-91ED-4F3F-A6F5-AB68B0F68545}" destId="{21B54709-734A-4072-9EDB-7A63557BFE72}" srcOrd="0" destOrd="0" parTransId="{C3B2A3E7-378C-4E0B-B1E6-3FC761D09197}" sibTransId="{CDAA5248-F181-42BA-B86F-A9B5E7ED1C6B}"/>
    <dgm:cxn modelId="{7E00F2A0-038A-4818-B195-91B93C1E76B8}" type="presParOf" srcId="{A31E9B52-2131-4E9F-839F-F70118AD4147}" destId="{0D10B715-5DF6-45D3-8437-4C12AEFD872B}" srcOrd="0" destOrd="0" presId="urn:microsoft.com/office/officeart/2005/8/layout/hierarchy2"/>
    <dgm:cxn modelId="{2BA9B15D-3657-4561-90F7-16EEDB56CFD8}" type="presParOf" srcId="{0D10B715-5DF6-45D3-8437-4C12AEFD872B}" destId="{18F8C4B6-8AFA-45B7-BE08-23C1EA75150D}" srcOrd="0" destOrd="0" presId="urn:microsoft.com/office/officeart/2005/8/layout/hierarchy2"/>
    <dgm:cxn modelId="{225FA233-E1D2-4340-ABC0-E27A896D5D4D}" type="presParOf" srcId="{0D10B715-5DF6-45D3-8437-4C12AEFD872B}" destId="{FF507F74-46BD-4ECF-A6E2-8F027689C65E}" srcOrd="1" destOrd="0" presId="urn:microsoft.com/office/officeart/2005/8/layout/hierarchy2"/>
    <dgm:cxn modelId="{3A087F94-C386-4518-A5E8-77DAF9A5D661}" type="presParOf" srcId="{FF507F74-46BD-4ECF-A6E2-8F027689C65E}" destId="{31730879-80CD-4635-99B4-D37B4D4C819E}" srcOrd="0" destOrd="0" presId="urn:microsoft.com/office/officeart/2005/8/layout/hierarchy2"/>
    <dgm:cxn modelId="{E3D24F1A-BF3A-40B9-B439-17D9C661AC2C}" type="presParOf" srcId="{31730879-80CD-4635-99B4-D37B4D4C819E}" destId="{D9168F97-7D37-4B8C-B8A7-479335D923D3}" srcOrd="0" destOrd="0" presId="urn:microsoft.com/office/officeart/2005/8/layout/hierarchy2"/>
    <dgm:cxn modelId="{CCF70FF0-A420-4FD0-BB88-8A36D8D5CA4F}" type="presParOf" srcId="{FF507F74-46BD-4ECF-A6E2-8F027689C65E}" destId="{DBF4CE20-17F5-4DA1-9422-E360EBD7FF90}" srcOrd="1" destOrd="0" presId="urn:microsoft.com/office/officeart/2005/8/layout/hierarchy2"/>
    <dgm:cxn modelId="{26AA92C8-6C28-4B5A-9D2A-81F196967572}" type="presParOf" srcId="{DBF4CE20-17F5-4DA1-9422-E360EBD7FF90}" destId="{56CA0435-C454-4866-A175-070FFEF9A019}" srcOrd="0" destOrd="0" presId="urn:microsoft.com/office/officeart/2005/8/layout/hierarchy2"/>
    <dgm:cxn modelId="{E1299E9F-4CD5-496D-B90F-8956D2267EBA}" type="presParOf" srcId="{DBF4CE20-17F5-4DA1-9422-E360EBD7FF90}" destId="{DC1EAF7B-2F41-4E8F-ACD6-5997C526A158}" srcOrd="1" destOrd="0" presId="urn:microsoft.com/office/officeart/2005/8/layout/hierarchy2"/>
    <dgm:cxn modelId="{18E1FCF1-1B31-48C1-B7E6-A8F742995C5F}" type="presParOf" srcId="{DC1EAF7B-2F41-4E8F-ACD6-5997C526A158}" destId="{F232026C-B68A-4505-A5D4-242B83A1E405}" srcOrd="0" destOrd="0" presId="urn:microsoft.com/office/officeart/2005/8/layout/hierarchy2"/>
    <dgm:cxn modelId="{E586E24F-1754-47BF-B4BE-25298897C436}" type="presParOf" srcId="{F232026C-B68A-4505-A5D4-242B83A1E405}" destId="{4E52CC31-CD16-4B6C-B521-9E7FA1902159}" srcOrd="0" destOrd="0" presId="urn:microsoft.com/office/officeart/2005/8/layout/hierarchy2"/>
    <dgm:cxn modelId="{CBD92F06-E7B8-4BAE-80F2-B16D1EE05DA3}" type="presParOf" srcId="{DC1EAF7B-2F41-4E8F-ACD6-5997C526A158}" destId="{8D3F478A-E0E3-4850-8A18-C441F319D639}" srcOrd="1" destOrd="0" presId="urn:microsoft.com/office/officeart/2005/8/layout/hierarchy2"/>
    <dgm:cxn modelId="{47906CA2-F4B0-413A-A61B-1D9EC7B59AB7}" type="presParOf" srcId="{8D3F478A-E0E3-4850-8A18-C441F319D639}" destId="{2246707B-C8DF-4D98-8FA0-B569086E5E35}" srcOrd="0" destOrd="0" presId="urn:microsoft.com/office/officeart/2005/8/layout/hierarchy2"/>
    <dgm:cxn modelId="{97882DD9-8366-4094-A432-FDE623070E9E}" type="presParOf" srcId="{8D3F478A-E0E3-4850-8A18-C441F319D639}" destId="{88B67E01-40C3-4363-AA08-129196A83A64}" srcOrd="1" destOrd="0" presId="urn:microsoft.com/office/officeart/2005/8/layout/hierarchy2"/>
    <dgm:cxn modelId="{E5511D54-74B8-4021-98CF-81E7005128C2}" type="presParOf" srcId="{88B67E01-40C3-4363-AA08-129196A83A64}" destId="{6838DA8E-5780-406F-9E2A-B5CC3B454325}" srcOrd="0" destOrd="0" presId="urn:microsoft.com/office/officeart/2005/8/layout/hierarchy2"/>
    <dgm:cxn modelId="{66D3E88D-07E0-440B-9047-AF39331E46D9}" type="presParOf" srcId="{6838DA8E-5780-406F-9E2A-B5CC3B454325}" destId="{9078BE4B-E514-4E72-97F5-34A102A2DEC8}" srcOrd="0" destOrd="0" presId="urn:microsoft.com/office/officeart/2005/8/layout/hierarchy2"/>
    <dgm:cxn modelId="{FCE477E9-64FD-40A8-B111-DEFCA49F539F}" type="presParOf" srcId="{88B67E01-40C3-4363-AA08-129196A83A64}" destId="{1530E409-546F-452E-8137-EAFA690EFCD8}" srcOrd="1" destOrd="0" presId="urn:microsoft.com/office/officeart/2005/8/layout/hierarchy2"/>
    <dgm:cxn modelId="{62C5FE52-DBFD-492B-B263-139DBC0FA648}" type="presParOf" srcId="{1530E409-546F-452E-8137-EAFA690EFCD8}" destId="{B9C6EC22-988F-4C02-82A6-4377020AD497}" srcOrd="0" destOrd="0" presId="urn:microsoft.com/office/officeart/2005/8/layout/hierarchy2"/>
    <dgm:cxn modelId="{1F9F7AFD-B1D6-435F-B457-C40E73F05AD7}" type="presParOf" srcId="{1530E409-546F-452E-8137-EAFA690EFCD8}" destId="{C80D70C9-9631-4083-A242-341E2F2B3300}" srcOrd="1" destOrd="0" presId="urn:microsoft.com/office/officeart/2005/8/layout/hierarchy2"/>
    <dgm:cxn modelId="{6DE7152D-6655-4E91-B3D5-799587C8470F}" type="presParOf" srcId="{88B67E01-40C3-4363-AA08-129196A83A64}" destId="{4DD489D4-4994-41E5-B5DD-442824E32E93}" srcOrd="2" destOrd="0" presId="urn:microsoft.com/office/officeart/2005/8/layout/hierarchy2"/>
    <dgm:cxn modelId="{69B39BDC-202A-41ED-B7A9-9C11176EBA76}" type="presParOf" srcId="{4DD489D4-4994-41E5-B5DD-442824E32E93}" destId="{F734B020-605E-449E-87E6-A983BFE1F469}" srcOrd="0" destOrd="0" presId="urn:microsoft.com/office/officeart/2005/8/layout/hierarchy2"/>
    <dgm:cxn modelId="{DB182B8F-23D7-43D9-A348-78833810E878}" type="presParOf" srcId="{88B67E01-40C3-4363-AA08-129196A83A64}" destId="{FD1143D2-7DCA-4D92-A88C-1F967D3D399D}" srcOrd="3" destOrd="0" presId="urn:microsoft.com/office/officeart/2005/8/layout/hierarchy2"/>
    <dgm:cxn modelId="{915D19C2-73AE-444E-9584-AC110170C925}" type="presParOf" srcId="{FD1143D2-7DCA-4D92-A88C-1F967D3D399D}" destId="{7F0D17FC-0EE3-4686-9F5F-72A3D0F72CD4}" srcOrd="0" destOrd="0" presId="urn:microsoft.com/office/officeart/2005/8/layout/hierarchy2"/>
    <dgm:cxn modelId="{4ED5B78D-1D11-405C-8800-D2F821BE5BCB}" type="presParOf" srcId="{FD1143D2-7DCA-4D92-A88C-1F967D3D399D}" destId="{F87FFAA5-863F-4E07-8EB2-1DA1DBCA1EA0}" srcOrd="1" destOrd="0" presId="urn:microsoft.com/office/officeart/2005/8/layout/hierarchy2"/>
    <dgm:cxn modelId="{E238988D-BAE0-426D-BDEC-E8127B0B72EB}" type="presParOf" srcId="{88B67E01-40C3-4363-AA08-129196A83A64}" destId="{CA80F510-356D-4240-9C1F-6A35515C10C6}" srcOrd="4" destOrd="0" presId="urn:microsoft.com/office/officeart/2005/8/layout/hierarchy2"/>
    <dgm:cxn modelId="{5286B305-D796-4545-802E-C5EF3E97E35C}" type="presParOf" srcId="{CA80F510-356D-4240-9C1F-6A35515C10C6}" destId="{F576CB88-D6A6-4A7E-94A3-22260620825D}" srcOrd="0" destOrd="0" presId="urn:microsoft.com/office/officeart/2005/8/layout/hierarchy2"/>
    <dgm:cxn modelId="{5CD21E9A-556C-4002-BF68-2103B537E109}" type="presParOf" srcId="{88B67E01-40C3-4363-AA08-129196A83A64}" destId="{18DC7408-F43B-443F-AD99-E03B56272850}" srcOrd="5" destOrd="0" presId="urn:microsoft.com/office/officeart/2005/8/layout/hierarchy2"/>
    <dgm:cxn modelId="{DA5CB9BD-1ABF-4593-BCC2-02669DEDFB91}" type="presParOf" srcId="{18DC7408-F43B-443F-AD99-E03B56272850}" destId="{B725E57D-7A97-4B34-814D-17330DA33D10}" srcOrd="0" destOrd="0" presId="urn:microsoft.com/office/officeart/2005/8/layout/hierarchy2"/>
    <dgm:cxn modelId="{71B7CFA3-B1EF-4F49-B48F-1E14FD082BDD}" type="presParOf" srcId="{18DC7408-F43B-443F-AD99-E03B56272850}" destId="{9AF66FC3-E85B-4BCF-A087-A975A8AF1503}" srcOrd="1" destOrd="0" presId="urn:microsoft.com/office/officeart/2005/8/layout/hierarchy2"/>
    <dgm:cxn modelId="{36E0A177-E0C3-4658-B144-E9AD9E3DFC37}" type="presParOf" srcId="{DC1EAF7B-2F41-4E8F-ACD6-5997C526A158}" destId="{A240FC8B-E859-46A7-AF0C-0D4AC94257A4}" srcOrd="2" destOrd="0" presId="urn:microsoft.com/office/officeart/2005/8/layout/hierarchy2"/>
    <dgm:cxn modelId="{8475EB52-8FB3-4116-8607-C7524A873613}" type="presParOf" srcId="{A240FC8B-E859-46A7-AF0C-0D4AC94257A4}" destId="{14CEA40B-B1CE-41BB-BD74-BE455AC386C7}" srcOrd="0" destOrd="0" presId="urn:microsoft.com/office/officeart/2005/8/layout/hierarchy2"/>
    <dgm:cxn modelId="{B9568A54-E914-4BE3-9322-BB0F52B2F51E}" type="presParOf" srcId="{DC1EAF7B-2F41-4E8F-ACD6-5997C526A158}" destId="{815FC5E2-1030-4BA0-8D2D-3DBE3DA4B374}" srcOrd="3" destOrd="0" presId="urn:microsoft.com/office/officeart/2005/8/layout/hierarchy2"/>
    <dgm:cxn modelId="{67741AB6-CB66-4A49-838C-E84CB1EAAE2A}" type="presParOf" srcId="{815FC5E2-1030-4BA0-8D2D-3DBE3DA4B374}" destId="{251B5FF3-45C7-4ED1-9C50-1D5B7BD1ECCE}" srcOrd="0" destOrd="0" presId="urn:microsoft.com/office/officeart/2005/8/layout/hierarchy2"/>
    <dgm:cxn modelId="{B645B4DD-EC6E-432A-9F0A-CDB689BEA9F9}" type="presParOf" srcId="{815FC5E2-1030-4BA0-8D2D-3DBE3DA4B374}" destId="{035C4A6D-339E-4DE8-9C14-709921DCDC55}" srcOrd="1" destOrd="0" presId="urn:microsoft.com/office/officeart/2005/8/layout/hierarchy2"/>
    <dgm:cxn modelId="{C7C35E29-EC18-4384-883D-2422DC5DAEDA}" type="presParOf" srcId="{035C4A6D-339E-4DE8-9C14-709921DCDC55}" destId="{89CA46CB-BCAE-40CA-AA68-4DEB9B833A64}" srcOrd="0" destOrd="0" presId="urn:microsoft.com/office/officeart/2005/8/layout/hierarchy2"/>
    <dgm:cxn modelId="{0BC62938-CD65-46BD-A2A7-C8532B476240}" type="presParOf" srcId="{89CA46CB-BCAE-40CA-AA68-4DEB9B833A64}" destId="{CC469950-4537-4498-9E46-366CC6698905}" srcOrd="0" destOrd="0" presId="urn:microsoft.com/office/officeart/2005/8/layout/hierarchy2"/>
    <dgm:cxn modelId="{D89B4CAA-6943-4531-9360-62BFA79A721A}" type="presParOf" srcId="{035C4A6D-339E-4DE8-9C14-709921DCDC55}" destId="{5E1DA1B4-A145-42DE-B8C2-1FC1C6C1DB14}" srcOrd="1" destOrd="0" presId="urn:microsoft.com/office/officeart/2005/8/layout/hierarchy2"/>
    <dgm:cxn modelId="{6659CB88-6623-445A-ABA8-470FB5347292}" type="presParOf" srcId="{5E1DA1B4-A145-42DE-B8C2-1FC1C6C1DB14}" destId="{723970F4-D5F5-4B7E-9B09-384CC4BC0841}" srcOrd="0" destOrd="0" presId="urn:microsoft.com/office/officeart/2005/8/layout/hierarchy2"/>
    <dgm:cxn modelId="{BE203D2F-A855-4F28-BC41-096E2ACCC3CD}" type="presParOf" srcId="{5E1DA1B4-A145-42DE-B8C2-1FC1C6C1DB14}" destId="{870D6D56-ECBF-4526-9552-034A6112775B}" srcOrd="1" destOrd="0" presId="urn:microsoft.com/office/officeart/2005/8/layout/hierarchy2"/>
    <dgm:cxn modelId="{D90AB7E1-4E5C-4F77-BB34-BBC2C8571556}" type="presParOf" srcId="{035C4A6D-339E-4DE8-9C14-709921DCDC55}" destId="{09EB8F6B-510B-44AB-9D9A-FE55E0945206}" srcOrd="2" destOrd="0" presId="urn:microsoft.com/office/officeart/2005/8/layout/hierarchy2"/>
    <dgm:cxn modelId="{CAE36329-0BE2-48D2-9BC3-73C86A6AF1EC}" type="presParOf" srcId="{09EB8F6B-510B-44AB-9D9A-FE55E0945206}" destId="{C5AD66F0-3E47-4F9F-A27F-0ADDAE88D843}" srcOrd="0" destOrd="0" presId="urn:microsoft.com/office/officeart/2005/8/layout/hierarchy2"/>
    <dgm:cxn modelId="{98FA0E27-16E2-4FD8-ABBF-0B7813D2A616}" type="presParOf" srcId="{035C4A6D-339E-4DE8-9C14-709921DCDC55}" destId="{3EF65D89-40C9-41FE-9F71-3257BFCA702F}" srcOrd="3" destOrd="0" presId="urn:microsoft.com/office/officeart/2005/8/layout/hierarchy2"/>
    <dgm:cxn modelId="{973B5886-37C4-44BB-AE7C-58DF3E41C33A}" type="presParOf" srcId="{3EF65D89-40C9-41FE-9F71-3257BFCA702F}" destId="{5F46F4EE-D332-443E-9056-2404EB1362DB}" srcOrd="0" destOrd="0" presId="urn:microsoft.com/office/officeart/2005/8/layout/hierarchy2"/>
    <dgm:cxn modelId="{98D6839E-9E30-4BC4-B95A-2013612B4BE9}" type="presParOf" srcId="{3EF65D89-40C9-41FE-9F71-3257BFCA702F}" destId="{2C576ACE-D127-4701-A46E-D5EC6F77F6B5}" srcOrd="1" destOrd="0" presId="urn:microsoft.com/office/officeart/2005/8/layout/hierarchy2"/>
    <dgm:cxn modelId="{91629EFD-6F93-432B-8116-556D94E27E11}" type="presParOf" srcId="{035C4A6D-339E-4DE8-9C14-709921DCDC55}" destId="{DC20705F-CE0F-43D9-8365-B1F9BBBFDAA2}" srcOrd="4" destOrd="0" presId="urn:microsoft.com/office/officeart/2005/8/layout/hierarchy2"/>
    <dgm:cxn modelId="{D4FB6BA5-AC30-45B7-8B9A-3928C0C5B331}" type="presParOf" srcId="{DC20705F-CE0F-43D9-8365-B1F9BBBFDAA2}" destId="{2062DCAA-AEEF-4693-BB71-F780D78861B4}" srcOrd="0" destOrd="0" presId="urn:microsoft.com/office/officeart/2005/8/layout/hierarchy2"/>
    <dgm:cxn modelId="{5FCD3760-2721-46AC-A383-896E3E976D6F}" type="presParOf" srcId="{035C4A6D-339E-4DE8-9C14-709921DCDC55}" destId="{8014C343-918E-4053-AE39-FA034773EF8F}" srcOrd="5" destOrd="0" presId="urn:microsoft.com/office/officeart/2005/8/layout/hierarchy2"/>
    <dgm:cxn modelId="{B0EDACC0-BB17-4E18-A863-20C5616CDCC8}" type="presParOf" srcId="{8014C343-918E-4053-AE39-FA034773EF8F}" destId="{DD284CAF-4468-4D54-86B2-D286241D1D9E}" srcOrd="0" destOrd="0" presId="urn:microsoft.com/office/officeart/2005/8/layout/hierarchy2"/>
    <dgm:cxn modelId="{BD84512A-E007-440C-9CD5-2FD03EDD7DEA}" type="presParOf" srcId="{8014C343-918E-4053-AE39-FA034773EF8F}" destId="{A7C34604-B65F-47B5-9B71-842C65D3D34C}" srcOrd="1" destOrd="0" presId="urn:microsoft.com/office/officeart/2005/8/layout/hierarchy2"/>
    <dgm:cxn modelId="{37CDF780-1C5F-4703-9C9D-F69019C76418}" type="presParOf" srcId="{FF507F74-46BD-4ECF-A6E2-8F027689C65E}" destId="{F5E29CF8-84C1-4367-BD98-D0F4FA72C030}" srcOrd="2" destOrd="0" presId="urn:microsoft.com/office/officeart/2005/8/layout/hierarchy2"/>
    <dgm:cxn modelId="{ABB11F6C-BC06-4CDD-AFE2-8FB5FA5A0210}" type="presParOf" srcId="{F5E29CF8-84C1-4367-BD98-D0F4FA72C030}" destId="{0D251D05-2A35-4DB3-88C6-A80D501A2BD4}" srcOrd="0" destOrd="0" presId="urn:microsoft.com/office/officeart/2005/8/layout/hierarchy2"/>
    <dgm:cxn modelId="{1751B2E9-9137-4EC8-AA59-9687074F8F72}" type="presParOf" srcId="{FF507F74-46BD-4ECF-A6E2-8F027689C65E}" destId="{01B944A6-85C1-4673-9F00-5278AFA7445A}" srcOrd="3" destOrd="0" presId="urn:microsoft.com/office/officeart/2005/8/layout/hierarchy2"/>
    <dgm:cxn modelId="{6FB7FFFD-E364-48BC-9A53-6ED87F31B787}" type="presParOf" srcId="{01B944A6-85C1-4673-9F00-5278AFA7445A}" destId="{CD7F05B8-1563-423F-8224-B5FB33BEE174}" srcOrd="0" destOrd="0" presId="urn:microsoft.com/office/officeart/2005/8/layout/hierarchy2"/>
    <dgm:cxn modelId="{9977DBF5-84A9-4A40-8BC7-7056D0DFABC1}" type="presParOf" srcId="{01B944A6-85C1-4673-9F00-5278AFA7445A}" destId="{650864FD-6691-425F-9682-1E5B9C388560}" srcOrd="1" destOrd="0" presId="urn:microsoft.com/office/officeart/2005/8/layout/hierarchy2"/>
    <dgm:cxn modelId="{728A9743-4388-4C88-BF0F-D1392E6A146E}" type="presParOf" srcId="{650864FD-6691-425F-9682-1E5B9C388560}" destId="{DF5DB275-68F8-4D1C-AA32-DC5C00DAB518}" srcOrd="0" destOrd="0" presId="urn:microsoft.com/office/officeart/2005/8/layout/hierarchy2"/>
    <dgm:cxn modelId="{393448B5-FE6E-4162-8923-B2EBE2D29A9A}" type="presParOf" srcId="{DF5DB275-68F8-4D1C-AA32-DC5C00DAB518}" destId="{FCBA1397-843A-4BB9-899F-1E44E85C1170}" srcOrd="0" destOrd="0" presId="urn:microsoft.com/office/officeart/2005/8/layout/hierarchy2"/>
    <dgm:cxn modelId="{813A4472-C78C-4A76-BD5B-873C8F30C693}" type="presParOf" srcId="{650864FD-6691-425F-9682-1E5B9C388560}" destId="{0FB20807-1048-420C-B794-D8B091756A55}" srcOrd="1" destOrd="0" presId="urn:microsoft.com/office/officeart/2005/8/layout/hierarchy2"/>
    <dgm:cxn modelId="{31E2AC48-5870-4F2D-AF56-3F3FB4C6DE66}" type="presParOf" srcId="{0FB20807-1048-420C-B794-D8B091756A55}" destId="{FF680FE3-8F9E-4652-823C-2F0BE2E6544A}" srcOrd="0" destOrd="0" presId="urn:microsoft.com/office/officeart/2005/8/layout/hierarchy2"/>
    <dgm:cxn modelId="{C892FF55-7758-446F-B955-22B0BC322546}" type="presParOf" srcId="{0FB20807-1048-420C-B794-D8B091756A55}" destId="{BC0D17B9-B76F-43DB-90DC-4C3FCCCAA5E8}" srcOrd="1" destOrd="0" presId="urn:microsoft.com/office/officeart/2005/8/layout/hierarchy2"/>
    <dgm:cxn modelId="{813CFF93-26E6-4931-904C-6319BFEBB6D7}" type="presParOf" srcId="{BC0D17B9-B76F-43DB-90DC-4C3FCCCAA5E8}" destId="{7EDD7980-53A6-4459-92D1-3D83383688AE}" srcOrd="0" destOrd="0" presId="urn:microsoft.com/office/officeart/2005/8/layout/hierarchy2"/>
    <dgm:cxn modelId="{FA1CFC78-58B9-4C17-82DE-BE6084DB96AC}" type="presParOf" srcId="{7EDD7980-53A6-4459-92D1-3D83383688AE}" destId="{9EF6AECF-D7C8-47F1-A37E-6AF07AF459DF}" srcOrd="0" destOrd="0" presId="urn:microsoft.com/office/officeart/2005/8/layout/hierarchy2"/>
    <dgm:cxn modelId="{17493392-1A09-451C-8030-5878F6F06DB5}" type="presParOf" srcId="{BC0D17B9-B76F-43DB-90DC-4C3FCCCAA5E8}" destId="{5F6383F5-E54C-4F33-A141-204202981008}" srcOrd="1" destOrd="0" presId="urn:microsoft.com/office/officeart/2005/8/layout/hierarchy2"/>
    <dgm:cxn modelId="{8973E135-D843-4BD2-A5D5-CB564767F3B4}" type="presParOf" srcId="{5F6383F5-E54C-4F33-A141-204202981008}" destId="{49A5ACCE-684A-4D72-805A-957E3BF9C881}" srcOrd="0" destOrd="0" presId="urn:microsoft.com/office/officeart/2005/8/layout/hierarchy2"/>
    <dgm:cxn modelId="{0DC2192B-6C43-4287-8791-5819BD66AF63}" type="presParOf" srcId="{5F6383F5-E54C-4F33-A141-204202981008}" destId="{321C691F-E070-4D74-BBF9-5C2A0A203671}" srcOrd="1" destOrd="0" presId="urn:microsoft.com/office/officeart/2005/8/layout/hierarchy2"/>
    <dgm:cxn modelId="{1C24D7D3-5C3A-4A3A-AD83-8AD1BB7A6785}" type="presParOf" srcId="{BC0D17B9-B76F-43DB-90DC-4C3FCCCAA5E8}" destId="{857FE9AD-3101-4616-801B-B7447B7544BB}" srcOrd="2" destOrd="0" presId="urn:microsoft.com/office/officeart/2005/8/layout/hierarchy2"/>
    <dgm:cxn modelId="{2FD0F7EF-A5D2-413F-8A2F-7827C0A664DB}" type="presParOf" srcId="{857FE9AD-3101-4616-801B-B7447B7544BB}" destId="{33B71A9B-97B0-4CD7-A4A7-24EBBEE4289F}" srcOrd="0" destOrd="0" presId="urn:microsoft.com/office/officeart/2005/8/layout/hierarchy2"/>
    <dgm:cxn modelId="{9518B480-58F8-4BFF-8D66-7350C6C60337}" type="presParOf" srcId="{BC0D17B9-B76F-43DB-90DC-4C3FCCCAA5E8}" destId="{88952769-8CFE-45BC-9D0F-EE7E0055AD9F}" srcOrd="3" destOrd="0" presId="urn:microsoft.com/office/officeart/2005/8/layout/hierarchy2"/>
    <dgm:cxn modelId="{5CEEB7F7-C9B5-4DA8-A121-6205D225A68F}" type="presParOf" srcId="{88952769-8CFE-45BC-9D0F-EE7E0055AD9F}" destId="{3561B011-526D-47D3-B6DC-E1F83F60EC47}" srcOrd="0" destOrd="0" presId="urn:microsoft.com/office/officeart/2005/8/layout/hierarchy2"/>
    <dgm:cxn modelId="{AAEA910B-8DF3-4F2C-9AD4-D4CBFA64D64F}" type="presParOf" srcId="{88952769-8CFE-45BC-9D0F-EE7E0055AD9F}" destId="{C4FCF254-1AB4-4BDE-B6DF-C361AA0CF4C9}" srcOrd="1" destOrd="0" presId="urn:microsoft.com/office/officeart/2005/8/layout/hierarchy2"/>
    <dgm:cxn modelId="{C8A66715-2D9F-449B-94A4-8A6995E21AAE}" type="presParOf" srcId="{BC0D17B9-B76F-43DB-90DC-4C3FCCCAA5E8}" destId="{FC0B835B-8E0C-42C5-82CF-F272C4352BB4}" srcOrd="4" destOrd="0" presId="urn:microsoft.com/office/officeart/2005/8/layout/hierarchy2"/>
    <dgm:cxn modelId="{2505B9F5-E806-4EFC-A2BE-013C66B8C7D8}" type="presParOf" srcId="{FC0B835B-8E0C-42C5-82CF-F272C4352BB4}" destId="{EDE59092-5741-4AB9-A921-2EE686E30A77}" srcOrd="0" destOrd="0" presId="urn:microsoft.com/office/officeart/2005/8/layout/hierarchy2"/>
    <dgm:cxn modelId="{BD49257C-3DB9-4647-B2C1-9F2DEB47DC40}" type="presParOf" srcId="{BC0D17B9-B76F-43DB-90DC-4C3FCCCAA5E8}" destId="{7272A788-8E33-4C8C-8533-B2C4EDE38A3D}" srcOrd="5" destOrd="0" presId="urn:microsoft.com/office/officeart/2005/8/layout/hierarchy2"/>
    <dgm:cxn modelId="{1064FE9F-05BF-4D90-B7EF-837E0A42A0AB}" type="presParOf" srcId="{7272A788-8E33-4C8C-8533-B2C4EDE38A3D}" destId="{7946AD6C-29FF-4A3C-843E-C5F60365CBD4}" srcOrd="0" destOrd="0" presId="urn:microsoft.com/office/officeart/2005/8/layout/hierarchy2"/>
    <dgm:cxn modelId="{09505DCF-0EF6-4DDE-9E46-47432BAB0C39}" type="presParOf" srcId="{7272A788-8E33-4C8C-8533-B2C4EDE38A3D}" destId="{F3679C33-7878-47C2-BA00-FBECA41E178E}" srcOrd="1" destOrd="0" presId="urn:microsoft.com/office/officeart/2005/8/layout/hierarchy2"/>
    <dgm:cxn modelId="{F3C90F0E-9438-4B68-9734-7ED22F8986C0}" type="presParOf" srcId="{650864FD-6691-425F-9682-1E5B9C388560}" destId="{0B1249DC-B8BA-41B6-8034-926806F65A74}" srcOrd="2" destOrd="0" presId="urn:microsoft.com/office/officeart/2005/8/layout/hierarchy2"/>
    <dgm:cxn modelId="{48CE87EE-EE8A-4875-88C5-816226489F52}" type="presParOf" srcId="{0B1249DC-B8BA-41B6-8034-926806F65A74}" destId="{81DC5855-DF19-430D-BCA0-908B67354940}" srcOrd="0" destOrd="0" presId="urn:microsoft.com/office/officeart/2005/8/layout/hierarchy2"/>
    <dgm:cxn modelId="{E03BE740-D52E-44C5-AF62-6E43B9152D73}" type="presParOf" srcId="{650864FD-6691-425F-9682-1E5B9C388560}" destId="{968C84EC-6E93-442F-9444-32E61D07AAC7}" srcOrd="3" destOrd="0" presId="urn:microsoft.com/office/officeart/2005/8/layout/hierarchy2"/>
    <dgm:cxn modelId="{02E3F7E8-9979-4DAE-BD4E-7FDF40A5B920}" type="presParOf" srcId="{968C84EC-6E93-442F-9444-32E61D07AAC7}" destId="{1E6AA8F9-E435-492B-B122-37DBF96437CA}" srcOrd="0" destOrd="0" presId="urn:microsoft.com/office/officeart/2005/8/layout/hierarchy2"/>
    <dgm:cxn modelId="{008A3DF5-F141-44C3-9F69-8EC1575CA199}" type="presParOf" srcId="{968C84EC-6E93-442F-9444-32E61D07AAC7}" destId="{9A7DEA61-2B46-4A6D-B37A-736F2A4FF5A1}" srcOrd="1" destOrd="0" presId="urn:microsoft.com/office/officeart/2005/8/layout/hierarchy2"/>
    <dgm:cxn modelId="{17381D85-6ADF-4899-B915-0CDA9AFFF47D}" type="presParOf" srcId="{9A7DEA61-2B46-4A6D-B37A-736F2A4FF5A1}" destId="{A83AA7A3-180F-4EEF-8AB5-798DE3B9A149}" srcOrd="0" destOrd="0" presId="urn:microsoft.com/office/officeart/2005/8/layout/hierarchy2"/>
    <dgm:cxn modelId="{B233C13F-EEC3-419A-87A5-067E8491525E}" type="presParOf" srcId="{A83AA7A3-180F-4EEF-8AB5-798DE3B9A149}" destId="{FB3A8781-75E3-46C2-8DBB-7700A230492A}" srcOrd="0" destOrd="0" presId="urn:microsoft.com/office/officeart/2005/8/layout/hierarchy2"/>
    <dgm:cxn modelId="{E64E865F-55CE-4926-A691-F94AB97CAEB6}" type="presParOf" srcId="{9A7DEA61-2B46-4A6D-B37A-736F2A4FF5A1}" destId="{B828D7B7-0E8E-420E-A163-A563DF00B60C}" srcOrd="1" destOrd="0" presId="urn:microsoft.com/office/officeart/2005/8/layout/hierarchy2"/>
    <dgm:cxn modelId="{95EE50D5-0F7C-4E09-B797-E447A4EC9C11}" type="presParOf" srcId="{B828D7B7-0E8E-420E-A163-A563DF00B60C}" destId="{37A39C91-444B-45DB-AE0A-0804A730A616}" srcOrd="0" destOrd="0" presId="urn:microsoft.com/office/officeart/2005/8/layout/hierarchy2"/>
    <dgm:cxn modelId="{F8C3E616-85AA-42C3-8AD1-0EA782801F2C}" type="presParOf" srcId="{B828D7B7-0E8E-420E-A163-A563DF00B60C}" destId="{7C7AF56B-E8C3-46FE-BA1C-3D584519D83F}" srcOrd="1" destOrd="0" presId="urn:microsoft.com/office/officeart/2005/8/layout/hierarchy2"/>
    <dgm:cxn modelId="{C4B290A4-1D5B-466D-BF42-EA4CC98E14D0}" type="presParOf" srcId="{9A7DEA61-2B46-4A6D-B37A-736F2A4FF5A1}" destId="{3902C6D6-C762-4ED9-8398-FD5B04266A1A}" srcOrd="2" destOrd="0" presId="urn:microsoft.com/office/officeart/2005/8/layout/hierarchy2"/>
    <dgm:cxn modelId="{A4960001-7CB5-4650-9133-94262C744AE6}" type="presParOf" srcId="{3902C6D6-C762-4ED9-8398-FD5B04266A1A}" destId="{2AD954B9-B3B5-4B89-8F5E-F5D57AAD4EAA}" srcOrd="0" destOrd="0" presId="urn:microsoft.com/office/officeart/2005/8/layout/hierarchy2"/>
    <dgm:cxn modelId="{7AE9F756-D2E8-4F00-A8C4-70FE4911387A}" type="presParOf" srcId="{9A7DEA61-2B46-4A6D-B37A-736F2A4FF5A1}" destId="{39174AB3-5B59-4B61-BC62-A3E5382ECE23}" srcOrd="3" destOrd="0" presId="urn:microsoft.com/office/officeart/2005/8/layout/hierarchy2"/>
    <dgm:cxn modelId="{512CA3CE-39E8-42A3-999E-A2A9339D8F63}" type="presParOf" srcId="{39174AB3-5B59-4B61-BC62-A3E5382ECE23}" destId="{0D51F881-5A50-4C32-9D9C-BD571DD3FC1D}" srcOrd="0" destOrd="0" presId="urn:microsoft.com/office/officeart/2005/8/layout/hierarchy2"/>
    <dgm:cxn modelId="{7AE56242-3EC3-4CCA-8A28-4A99E3913A21}" type="presParOf" srcId="{39174AB3-5B59-4B61-BC62-A3E5382ECE23}" destId="{A97E7D87-17CE-4188-820D-B537C90925C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B85B7A-4785-477A-B729-037E29C4A70D}" type="doc">
      <dgm:prSet loTypeId="urn:microsoft.com/office/officeart/2008/layout/PictureAccentList" loCatId="pictur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21EFBDE-D2BA-4F78-9825-C0FDFB3AF0F0}">
      <dgm:prSet phldrT="[Text]"/>
      <dgm:spPr/>
      <dgm:t>
        <a:bodyPr/>
        <a:lstStyle/>
        <a:p>
          <a:r>
            <a:rPr lang="en-US" b="1" dirty="0" err="1" smtClean="0"/>
            <a:t>Besaran</a:t>
          </a:r>
          <a:r>
            <a:rPr lang="en-US" b="1" dirty="0" smtClean="0"/>
            <a:t> </a:t>
          </a:r>
          <a:r>
            <a:rPr lang="id-ID" b="1" dirty="0" smtClean="0"/>
            <a:t>Dalam G</a:t>
          </a:r>
          <a:r>
            <a:rPr lang="en-US" b="1" dirty="0" err="1" smtClean="0"/>
            <a:t>elombang</a:t>
          </a:r>
          <a:endParaRPr lang="en-US" dirty="0"/>
        </a:p>
      </dgm:t>
    </dgm:pt>
    <dgm:pt modelId="{793FD982-0C69-41F8-9C2F-6C75A08E15A0}" type="parTrans" cxnId="{44BF2496-61FB-4A2A-A2E4-D0D46F7FBAE9}">
      <dgm:prSet/>
      <dgm:spPr/>
      <dgm:t>
        <a:bodyPr/>
        <a:lstStyle/>
        <a:p>
          <a:endParaRPr lang="en-US"/>
        </a:p>
      </dgm:t>
    </dgm:pt>
    <dgm:pt modelId="{B9C6D646-70E8-4613-9016-86E5D5E46AA7}" type="sibTrans" cxnId="{44BF2496-61FB-4A2A-A2E4-D0D46F7FBAE9}">
      <dgm:prSet/>
      <dgm:spPr/>
      <dgm:t>
        <a:bodyPr/>
        <a:lstStyle/>
        <a:p>
          <a:endParaRPr lang="en-US"/>
        </a:p>
      </dgm:t>
    </dgm:pt>
    <dgm:pt modelId="{BCB4312D-BDCA-4FCF-A271-F8E547A2CEF6}">
      <dgm:prSet phldrT="[Text]"/>
      <dgm:spPr/>
      <dgm:t>
        <a:bodyPr/>
        <a:lstStyle/>
        <a:p>
          <a:r>
            <a:rPr lang="en-US" dirty="0" err="1" smtClean="0"/>
            <a:t>Panjang</a:t>
          </a:r>
          <a:r>
            <a:rPr lang="en-US" dirty="0" smtClean="0"/>
            <a:t> </a:t>
          </a:r>
          <a:r>
            <a:rPr lang="en-US" dirty="0" err="1" smtClean="0"/>
            <a:t>gelombang</a:t>
          </a:r>
          <a:endParaRPr lang="en-US" dirty="0"/>
        </a:p>
      </dgm:t>
    </dgm:pt>
    <dgm:pt modelId="{C23638E3-8D59-428B-ADE9-DA5830F29688}" type="parTrans" cxnId="{F0D30CB5-EE12-4E43-A99B-E56509449AC2}">
      <dgm:prSet/>
      <dgm:spPr/>
      <dgm:t>
        <a:bodyPr/>
        <a:lstStyle/>
        <a:p>
          <a:endParaRPr lang="en-US"/>
        </a:p>
      </dgm:t>
    </dgm:pt>
    <dgm:pt modelId="{9CD37790-54DB-41EB-B220-1FC0A070E51B}" type="sibTrans" cxnId="{F0D30CB5-EE12-4E43-A99B-E56509449AC2}">
      <dgm:prSet/>
      <dgm:spPr/>
      <dgm:t>
        <a:bodyPr/>
        <a:lstStyle/>
        <a:p>
          <a:endParaRPr lang="en-US"/>
        </a:p>
      </dgm:t>
    </dgm:pt>
    <dgm:pt modelId="{8314FD68-15BB-432B-90CC-0AE40046EED8}">
      <dgm:prSet phldrT="[Text]"/>
      <dgm:spPr/>
      <dgm:t>
        <a:bodyPr/>
        <a:lstStyle/>
        <a:p>
          <a:r>
            <a:rPr lang="en-US" dirty="0" err="1" smtClean="0"/>
            <a:t>Amplitudo</a:t>
          </a:r>
          <a:endParaRPr lang="en-US" dirty="0"/>
        </a:p>
      </dgm:t>
    </dgm:pt>
    <dgm:pt modelId="{F7CB51B4-2986-4F2D-84A0-E7B288E4670E}" type="parTrans" cxnId="{10300AB1-438B-40A4-8CC5-DEF91FB26C8D}">
      <dgm:prSet/>
      <dgm:spPr/>
      <dgm:t>
        <a:bodyPr/>
        <a:lstStyle/>
        <a:p>
          <a:endParaRPr lang="en-US"/>
        </a:p>
      </dgm:t>
    </dgm:pt>
    <dgm:pt modelId="{03E71AF4-DFE0-46ED-A419-11DDBA5E4130}" type="sibTrans" cxnId="{10300AB1-438B-40A4-8CC5-DEF91FB26C8D}">
      <dgm:prSet/>
      <dgm:spPr/>
      <dgm:t>
        <a:bodyPr/>
        <a:lstStyle/>
        <a:p>
          <a:endParaRPr lang="en-US"/>
        </a:p>
      </dgm:t>
    </dgm:pt>
    <dgm:pt modelId="{E4B0ABF7-E577-4651-9FF3-832CC3ADB178}">
      <dgm:prSet/>
      <dgm:spPr/>
      <dgm:t>
        <a:bodyPr/>
        <a:lstStyle/>
        <a:p>
          <a:r>
            <a:rPr lang="en-US" dirty="0" err="1" smtClean="0"/>
            <a:t>Cepat</a:t>
          </a:r>
          <a:r>
            <a:rPr lang="en-US" dirty="0" smtClean="0"/>
            <a:t> </a:t>
          </a:r>
          <a:r>
            <a:rPr lang="en-US" dirty="0" err="1" smtClean="0"/>
            <a:t>rambat</a:t>
          </a:r>
          <a:r>
            <a:rPr lang="en-US" dirty="0" smtClean="0"/>
            <a:t> </a:t>
          </a:r>
          <a:r>
            <a:rPr lang="en-US" dirty="0" err="1" smtClean="0"/>
            <a:t>gelombang</a:t>
          </a:r>
          <a:endParaRPr lang="en-US" dirty="0"/>
        </a:p>
      </dgm:t>
    </dgm:pt>
    <dgm:pt modelId="{AF584979-6A5D-454F-B47F-8416F24BBFA5}" type="parTrans" cxnId="{64FFE5F5-4CBB-4E39-9E0C-71702FE4616C}">
      <dgm:prSet/>
      <dgm:spPr/>
      <dgm:t>
        <a:bodyPr/>
        <a:lstStyle/>
        <a:p>
          <a:endParaRPr lang="en-US"/>
        </a:p>
      </dgm:t>
    </dgm:pt>
    <dgm:pt modelId="{7E3E102F-CE17-4F9B-AB90-8CA82944C90D}" type="sibTrans" cxnId="{64FFE5F5-4CBB-4E39-9E0C-71702FE4616C}">
      <dgm:prSet/>
      <dgm:spPr/>
      <dgm:t>
        <a:bodyPr/>
        <a:lstStyle/>
        <a:p>
          <a:endParaRPr lang="en-US"/>
        </a:p>
      </dgm:t>
    </dgm:pt>
    <dgm:pt modelId="{9E5F7373-D9EE-41ED-B28D-CAE36D18B60C}">
      <dgm:prSet/>
      <dgm:spPr/>
      <dgm:t>
        <a:bodyPr/>
        <a:lstStyle/>
        <a:p>
          <a:r>
            <a:rPr lang="en-US" dirty="0" err="1" smtClean="0"/>
            <a:t>Frekuensi</a:t>
          </a:r>
          <a:r>
            <a:rPr lang="en-US" dirty="0" smtClean="0"/>
            <a:t>, </a:t>
          </a:r>
          <a:r>
            <a:rPr lang="en-US" dirty="0" err="1" smtClean="0"/>
            <a:t>Periode</a:t>
          </a:r>
          <a:endParaRPr lang="en-US" dirty="0"/>
        </a:p>
      </dgm:t>
    </dgm:pt>
    <dgm:pt modelId="{462BFD1E-40F6-4337-85CE-51178D652946}" type="parTrans" cxnId="{9A5E50D7-EBC7-4C09-B712-91173272EDEE}">
      <dgm:prSet/>
      <dgm:spPr/>
      <dgm:t>
        <a:bodyPr/>
        <a:lstStyle/>
        <a:p>
          <a:endParaRPr lang="en-US"/>
        </a:p>
      </dgm:t>
    </dgm:pt>
    <dgm:pt modelId="{67473D4A-5328-45A6-B85A-02FAE4AFEBBC}" type="sibTrans" cxnId="{9A5E50D7-EBC7-4C09-B712-91173272EDEE}">
      <dgm:prSet/>
      <dgm:spPr/>
      <dgm:t>
        <a:bodyPr/>
        <a:lstStyle/>
        <a:p>
          <a:endParaRPr lang="en-US"/>
        </a:p>
      </dgm:t>
    </dgm:pt>
    <dgm:pt modelId="{E83E5E8E-690E-4090-8F82-CE34330F50CE}" type="pres">
      <dgm:prSet presAssocID="{C7B85B7A-4785-477A-B729-037E29C4A70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D0E4F1-3EA9-424A-A3E6-BCE38EE28DAD}" type="pres">
      <dgm:prSet presAssocID="{E21EFBDE-D2BA-4F78-9825-C0FDFB3AF0F0}" presName="root" presStyleCnt="0">
        <dgm:presLayoutVars>
          <dgm:chMax/>
          <dgm:chPref val="4"/>
        </dgm:presLayoutVars>
      </dgm:prSet>
      <dgm:spPr/>
    </dgm:pt>
    <dgm:pt modelId="{C03B7A81-88A2-4A2F-AD2D-892A3E96B4CF}" type="pres">
      <dgm:prSet presAssocID="{E21EFBDE-D2BA-4F78-9825-C0FDFB3AF0F0}" presName="rootComposite" presStyleCnt="0">
        <dgm:presLayoutVars/>
      </dgm:prSet>
      <dgm:spPr/>
    </dgm:pt>
    <dgm:pt modelId="{32F6C630-46FA-45AC-BC03-2A4CD7D9648F}" type="pres">
      <dgm:prSet presAssocID="{E21EFBDE-D2BA-4F78-9825-C0FDFB3AF0F0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2780C674-1043-4E61-9298-7016DA1508A6}" type="pres">
      <dgm:prSet presAssocID="{E21EFBDE-D2BA-4F78-9825-C0FDFB3AF0F0}" presName="childShape" presStyleCnt="0">
        <dgm:presLayoutVars>
          <dgm:chMax val="0"/>
          <dgm:chPref val="0"/>
        </dgm:presLayoutVars>
      </dgm:prSet>
      <dgm:spPr/>
    </dgm:pt>
    <dgm:pt modelId="{6C3CD362-88D2-4C6B-BB4A-2E7C68D3FBD1}" type="pres">
      <dgm:prSet presAssocID="{9E5F7373-D9EE-41ED-B28D-CAE36D18B60C}" presName="childComposite" presStyleCnt="0">
        <dgm:presLayoutVars>
          <dgm:chMax val="0"/>
          <dgm:chPref val="0"/>
        </dgm:presLayoutVars>
      </dgm:prSet>
      <dgm:spPr/>
    </dgm:pt>
    <dgm:pt modelId="{D54EDFFD-A829-4592-8BAF-BDC91A0C5A1F}" type="pres">
      <dgm:prSet presAssocID="{9E5F7373-D9EE-41ED-B28D-CAE36D18B60C}" presName="Imag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CD747691-D048-44C1-ADD9-015AF668F751}" type="pres">
      <dgm:prSet presAssocID="{9E5F7373-D9EE-41ED-B28D-CAE36D18B60C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8486E4-DF94-484E-8888-A74B6428CBBD}" type="pres">
      <dgm:prSet presAssocID="{BCB4312D-BDCA-4FCF-A271-F8E547A2CEF6}" presName="childComposite" presStyleCnt="0">
        <dgm:presLayoutVars>
          <dgm:chMax val="0"/>
          <dgm:chPref val="0"/>
        </dgm:presLayoutVars>
      </dgm:prSet>
      <dgm:spPr/>
    </dgm:pt>
    <dgm:pt modelId="{177EB26B-EBC2-45E6-8136-35BBDCA53D02}" type="pres">
      <dgm:prSet presAssocID="{BCB4312D-BDCA-4FCF-A271-F8E547A2CEF6}" presName="Image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FE6B770-E304-4C5F-AECF-D0820EA2173D}" type="pres">
      <dgm:prSet presAssocID="{BCB4312D-BDCA-4FCF-A271-F8E547A2CEF6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F9C9CC-26B8-44A8-8513-310E2FA2E127}" type="pres">
      <dgm:prSet presAssocID="{8314FD68-15BB-432B-90CC-0AE40046EED8}" presName="childComposite" presStyleCnt="0">
        <dgm:presLayoutVars>
          <dgm:chMax val="0"/>
          <dgm:chPref val="0"/>
        </dgm:presLayoutVars>
      </dgm:prSet>
      <dgm:spPr/>
    </dgm:pt>
    <dgm:pt modelId="{27662922-A50D-458D-8BBE-ADB681150176}" type="pres">
      <dgm:prSet presAssocID="{8314FD68-15BB-432B-90CC-0AE40046EED8}" presName="Image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B123D360-7A68-4D94-AF68-DDFD414BDB61}" type="pres">
      <dgm:prSet presAssocID="{8314FD68-15BB-432B-90CC-0AE40046EED8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591275-CAFD-4F88-8F55-7DD52E0D275E}" type="pres">
      <dgm:prSet presAssocID="{E4B0ABF7-E577-4651-9FF3-832CC3ADB178}" presName="childComposite" presStyleCnt="0">
        <dgm:presLayoutVars>
          <dgm:chMax val="0"/>
          <dgm:chPref val="0"/>
        </dgm:presLayoutVars>
      </dgm:prSet>
      <dgm:spPr/>
    </dgm:pt>
    <dgm:pt modelId="{6B546134-E925-4986-9915-5FEB720DC133}" type="pres">
      <dgm:prSet presAssocID="{E4B0ABF7-E577-4651-9FF3-832CC3ADB178}" presName="Image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4C255481-0DF9-49F2-B27C-44FB5E70B8A2}" type="pres">
      <dgm:prSet presAssocID="{E4B0ABF7-E577-4651-9FF3-832CC3ADB178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8B5D74-C362-439A-9487-12781E373E3E}" type="presOf" srcId="{9E5F7373-D9EE-41ED-B28D-CAE36D18B60C}" destId="{CD747691-D048-44C1-ADD9-015AF668F751}" srcOrd="0" destOrd="0" presId="urn:microsoft.com/office/officeart/2008/layout/PictureAccentList"/>
    <dgm:cxn modelId="{10300AB1-438B-40A4-8CC5-DEF91FB26C8D}" srcId="{E21EFBDE-D2BA-4F78-9825-C0FDFB3AF0F0}" destId="{8314FD68-15BB-432B-90CC-0AE40046EED8}" srcOrd="2" destOrd="0" parTransId="{F7CB51B4-2986-4F2D-84A0-E7B288E4670E}" sibTransId="{03E71AF4-DFE0-46ED-A419-11DDBA5E4130}"/>
    <dgm:cxn modelId="{64FFE5F5-4CBB-4E39-9E0C-71702FE4616C}" srcId="{E21EFBDE-D2BA-4F78-9825-C0FDFB3AF0F0}" destId="{E4B0ABF7-E577-4651-9FF3-832CC3ADB178}" srcOrd="3" destOrd="0" parTransId="{AF584979-6A5D-454F-B47F-8416F24BBFA5}" sibTransId="{7E3E102F-CE17-4F9B-AB90-8CA82944C90D}"/>
    <dgm:cxn modelId="{A15118A7-75D5-4EFB-874B-9F1258FC0613}" type="presOf" srcId="{C7B85B7A-4785-477A-B729-037E29C4A70D}" destId="{E83E5E8E-690E-4090-8F82-CE34330F50CE}" srcOrd="0" destOrd="0" presId="urn:microsoft.com/office/officeart/2008/layout/PictureAccentList"/>
    <dgm:cxn modelId="{9A5E50D7-EBC7-4C09-B712-91173272EDEE}" srcId="{E21EFBDE-D2BA-4F78-9825-C0FDFB3AF0F0}" destId="{9E5F7373-D9EE-41ED-B28D-CAE36D18B60C}" srcOrd="0" destOrd="0" parTransId="{462BFD1E-40F6-4337-85CE-51178D652946}" sibTransId="{67473D4A-5328-45A6-B85A-02FAE4AFEBBC}"/>
    <dgm:cxn modelId="{41825234-B993-4B85-B964-799A109C000E}" type="presOf" srcId="{E21EFBDE-D2BA-4F78-9825-C0FDFB3AF0F0}" destId="{32F6C630-46FA-45AC-BC03-2A4CD7D9648F}" srcOrd="0" destOrd="0" presId="urn:microsoft.com/office/officeart/2008/layout/PictureAccentList"/>
    <dgm:cxn modelId="{F0D30CB5-EE12-4E43-A99B-E56509449AC2}" srcId="{E21EFBDE-D2BA-4F78-9825-C0FDFB3AF0F0}" destId="{BCB4312D-BDCA-4FCF-A271-F8E547A2CEF6}" srcOrd="1" destOrd="0" parTransId="{C23638E3-8D59-428B-ADE9-DA5830F29688}" sibTransId="{9CD37790-54DB-41EB-B220-1FC0A070E51B}"/>
    <dgm:cxn modelId="{E5FF7EC0-0519-46F6-B22F-5695E6061F20}" type="presOf" srcId="{BCB4312D-BDCA-4FCF-A271-F8E547A2CEF6}" destId="{1FE6B770-E304-4C5F-AECF-D0820EA2173D}" srcOrd="0" destOrd="0" presId="urn:microsoft.com/office/officeart/2008/layout/PictureAccentList"/>
    <dgm:cxn modelId="{038C341F-18CC-44B7-AA46-235B5FCC760B}" type="presOf" srcId="{8314FD68-15BB-432B-90CC-0AE40046EED8}" destId="{B123D360-7A68-4D94-AF68-DDFD414BDB61}" srcOrd="0" destOrd="0" presId="urn:microsoft.com/office/officeart/2008/layout/PictureAccentList"/>
    <dgm:cxn modelId="{44BF2496-61FB-4A2A-A2E4-D0D46F7FBAE9}" srcId="{C7B85B7A-4785-477A-B729-037E29C4A70D}" destId="{E21EFBDE-D2BA-4F78-9825-C0FDFB3AF0F0}" srcOrd="0" destOrd="0" parTransId="{793FD982-0C69-41F8-9C2F-6C75A08E15A0}" sibTransId="{B9C6D646-70E8-4613-9016-86E5D5E46AA7}"/>
    <dgm:cxn modelId="{0AEAD27A-EB2E-4169-AD51-1F9F3F9C46B4}" type="presOf" srcId="{E4B0ABF7-E577-4651-9FF3-832CC3ADB178}" destId="{4C255481-0DF9-49F2-B27C-44FB5E70B8A2}" srcOrd="0" destOrd="0" presId="urn:microsoft.com/office/officeart/2008/layout/PictureAccentList"/>
    <dgm:cxn modelId="{51E29071-1BD7-4543-8AC4-3CFD84D6700E}" type="presParOf" srcId="{E83E5E8E-690E-4090-8F82-CE34330F50CE}" destId="{D2D0E4F1-3EA9-424A-A3E6-BCE38EE28DAD}" srcOrd="0" destOrd="0" presId="urn:microsoft.com/office/officeart/2008/layout/PictureAccentList"/>
    <dgm:cxn modelId="{0B9D6C5E-CB59-4AD1-984E-FF1661EDB2A9}" type="presParOf" srcId="{D2D0E4F1-3EA9-424A-A3E6-BCE38EE28DAD}" destId="{C03B7A81-88A2-4A2F-AD2D-892A3E96B4CF}" srcOrd="0" destOrd="0" presId="urn:microsoft.com/office/officeart/2008/layout/PictureAccentList"/>
    <dgm:cxn modelId="{95936224-156B-4E29-96DB-4A435070CF28}" type="presParOf" srcId="{C03B7A81-88A2-4A2F-AD2D-892A3E96B4CF}" destId="{32F6C630-46FA-45AC-BC03-2A4CD7D9648F}" srcOrd="0" destOrd="0" presId="urn:microsoft.com/office/officeart/2008/layout/PictureAccentList"/>
    <dgm:cxn modelId="{84662611-12A9-4239-80E0-7AEFD26847E1}" type="presParOf" srcId="{D2D0E4F1-3EA9-424A-A3E6-BCE38EE28DAD}" destId="{2780C674-1043-4E61-9298-7016DA1508A6}" srcOrd="1" destOrd="0" presId="urn:microsoft.com/office/officeart/2008/layout/PictureAccentList"/>
    <dgm:cxn modelId="{24429E6F-6C08-4E29-A102-CE21DD8C4F76}" type="presParOf" srcId="{2780C674-1043-4E61-9298-7016DA1508A6}" destId="{6C3CD362-88D2-4C6B-BB4A-2E7C68D3FBD1}" srcOrd="0" destOrd="0" presId="urn:microsoft.com/office/officeart/2008/layout/PictureAccentList"/>
    <dgm:cxn modelId="{BD6BA098-8D24-4B2E-87AA-1E6E2C80A453}" type="presParOf" srcId="{6C3CD362-88D2-4C6B-BB4A-2E7C68D3FBD1}" destId="{D54EDFFD-A829-4592-8BAF-BDC91A0C5A1F}" srcOrd="0" destOrd="0" presId="urn:microsoft.com/office/officeart/2008/layout/PictureAccentList"/>
    <dgm:cxn modelId="{3E740D19-8954-41EF-82F9-B5A69ECBBD4D}" type="presParOf" srcId="{6C3CD362-88D2-4C6B-BB4A-2E7C68D3FBD1}" destId="{CD747691-D048-44C1-ADD9-015AF668F751}" srcOrd="1" destOrd="0" presId="urn:microsoft.com/office/officeart/2008/layout/PictureAccentList"/>
    <dgm:cxn modelId="{FEB0B6AA-2C3A-4D23-9872-23D684FB5B49}" type="presParOf" srcId="{2780C674-1043-4E61-9298-7016DA1508A6}" destId="{9D8486E4-DF94-484E-8888-A74B6428CBBD}" srcOrd="1" destOrd="0" presId="urn:microsoft.com/office/officeart/2008/layout/PictureAccentList"/>
    <dgm:cxn modelId="{E7D14983-0BD2-4F70-B31F-A6793096C1BA}" type="presParOf" srcId="{9D8486E4-DF94-484E-8888-A74B6428CBBD}" destId="{177EB26B-EBC2-45E6-8136-35BBDCA53D02}" srcOrd="0" destOrd="0" presId="urn:microsoft.com/office/officeart/2008/layout/PictureAccentList"/>
    <dgm:cxn modelId="{92DADDF0-127A-4669-9035-35939A76F709}" type="presParOf" srcId="{9D8486E4-DF94-484E-8888-A74B6428CBBD}" destId="{1FE6B770-E304-4C5F-AECF-D0820EA2173D}" srcOrd="1" destOrd="0" presId="urn:microsoft.com/office/officeart/2008/layout/PictureAccentList"/>
    <dgm:cxn modelId="{7C5EAFB5-94EC-48D9-A466-497256063694}" type="presParOf" srcId="{2780C674-1043-4E61-9298-7016DA1508A6}" destId="{30F9C9CC-26B8-44A8-8513-310E2FA2E127}" srcOrd="2" destOrd="0" presId="urn:microsoft.com/office/officeart/2008/layout/PictureAccentList"/>
    <dgm:cxn modelId="{5ABBF6D3-C1C1-49A2-9510-82ABFDEF4B00}" type="presParOf" srcId="{30F9C9CC-26B8-44A8-8513-310E2FA2E127}" destId="{27662922-A50D-458D-8BBE-ADB681150176}" srcOrd="0" destOrd="0" presId="urn:microsoft.com/office/officeart/2008/layout/PictureAccentList"/>
    <dgm:cxn modelId="{CD223D30-441C-4D9D-ADA1-A81D8698163C}" type="presParOf" srcId="{30F9C9CC-26B8-44A8-8513-310E2FA2E127}" destId="{B123D360-7A68-4D94-AF68-DDFD414BDB61}" srcOrd="1" destOrd="0" presId="urn:microsoft.com/office/officeart/2008/layout/PictureAccentList"/>
    <dgm:cxn modelId="{ED433065-4537-4183-9BD0-78B325FE8C56}" type="presParOf" srcId="{2780C674-1043-4E61-9298-7016DA1508A6}" destId="{30591275-CAFD-4F88-8F55-7DD52E0D275E}" srcOrd="3" destOrd="0" presId="urn:microsoft.com/office/officeart/2008/layout/PictureAccentList"/>
    <dgm:cxn modelId="{891FA99B-C180-46F7-91AD-6B7D3ADDE6F1}" type="presParOf" srcId="{30591275-CAFD-4F88-8F55-7DD52E0D275E}" destId="{6B546134-E925-4986-9915-5FEB720DC133}" srcOrd="0" destOrd="0" presId="urn:microsoft.com/office/officeart/2008/layout/PictureAccentList"/>
    <dgm:cxn modelId="{036B8D97-0996-45A5-828A-0674213DB089}" type="presParOf" srcId="{30591275-CAFD-4F88-8F55-7DD52E0D275E}" destId="{4C255481-0DF9-49F2-B27C-44FB5E70B8A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CEDCF-C739-4538-B973-252EEA7309CD}">
      <dsp:nvSpPr>
        <dsp:cNvPr id="0" name=""/>
        <dsp:cNvSpPr/>
      </dsp:nvSpPr>
      <dsp:spPr>
        <a:xfrm>
          <a:off x="0" y="699035"/>
          <a:ext cx="105156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25A58-6AFD-45F3-9567-5D823AB333F9}">
      <dsp:nvSpPr>
        <dsp:cNvPr id="0" name=""/>
        <dsp:cNvSpPr/>
      </dsp:nvSpPr>
      <dsp:spPr>
        <a:xfrm>
          <a:off x="525780" y="5314"/>
          <a:ext cx="7360920" cy="1387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GETARAN</a:t>
          </a:r>
          <a:endParaRPr lang="en-US" sz="4700" kern="1200" dirty="0"/>
        </a:p>
      </dsp:txBody>
      <dsp:txXfrm>
        <a:off x="593509" y="73043"/>
        <a:ext cx="7225462" cy="1251982"/>
      </dsp:txXfrm>
    </dsp:sp>
    <dsp:sp modelId="{FEE7E119-7B59-4F06-8438-015FA252DB80}">
      <dsp:nvSpPr>
        <dsp:cNvPr id="0" name=""/>
        <dsp:cNvSpPr/>
      </dsp:nvSpPr>
      <dsp:spPr>
        <a:xfrm>
          <a:off x="0" y="2830955"/>
          <a:ext cx="105156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5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B60846-C8A7-4330-929F-D37ADE0647DE}">
      <dsp:nvSpPr>
        <dsp:cNvPr id="0" name=""/>
        <dsp:cNvSpPr/>
      </dsp:nvSpPr>
      <dsp:spPr>
        <a:xfrm>
          <a:off x="525780" y="2137235"/>
          <a:ext cx="7360920" cy="1387440"/>
        </a:xfrm>
        <a:prstGeom prst="roundRect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GELOMBANG</a:t>
          </a:r>
          <a:endParaRPr lang="en-US" sz="4700" kern="1200" dirty="0"/>
        </a:p>
      </dsp:txBody>
      <dsp:txXfrm>
        <a:off x="593509" y="2204964"/>
        <a:ext cx="7225462" cy="1251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77D07-71FD-452C-B375-0E3F15C6B00B}">
      <dsp:nvSpPr>
        <dsp:cNvPr id="0" name=""/>
        <dsp:cNvSpPr/>
      </dsp:nvSpPr>
      <dsp:spPr>
        <a:xfrm>
          <a:off x="0" y="663477"/>
          <a:ext cx="3169024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46E744-3B4B-42E5-AC3A-3BCAE44D3A1E}">
      <dsp:nvSpPr>
        <dsp:cNvPr id="0" name=""/>
        <dsp:cNvSpPr/>
      </dsp:nvSpPr>
      <dsp:spPr>
        <a:xfrm>
          <a:off x="67376" y="236274"/>
          <a:ext cx="2218316" cy="88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47" tIns="0" rIns="83847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tx1"/>
              </a:solidFill>
            </a:rPr>
            <a:t>AMPLITUDO</a:t>
          </a:r>
          <a:endParaRPr lang="en-US" sz="3000" kern="1200" dirty="0">
            <a:solidFill>
              <a:schemeClr val="tx1"/>
            </a:solidFill>
          </a:endParaRPr>
        </a:p>
      </dsp:txBody>
      <dsp:txXfrm>
        <a:off x="110607" y="279505"/>
        <a:ext cx="2131854" cy="799138"/>
      </dsp:txXfrm>
    </dsp:sp>
    <dsp:sp modelId="{95E75806-07D1-41E7-96EA-4CB892DB238D}">
      <dsp:nvSpPr>
        <dsp:cNvPr id="0" name=""/>
        <dsp:cNvSpPr/>
      </dsp:nvSpPr>
      <dsp:spPr>
        <a:xfrm>
          <a:off x="0" y="2418659"/>
          <a:ext cx="3169024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7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0A7EB-F3BE-48B2-A95C-2A35EF6A1469}">
      <dsp:nvSpPr>
        <dsp:cNvPr id="0" name=""/>
        <dsp:cNvSpPr/>
      </dsp:nvSpPr>
      <dsp:spPr>
        <a:xfrm>
          <a:off x="143597" y="1975862"/>
          <a:ext cx="2218316" cy="885600"/>
        </a:xfrm>
        <a:prstGeom prst="roundRect">
          <a:avLst/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47" tIns="0" rIns="83847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tx1"/>
              </a:solidFill>
            </a:rPr>
            <a:t>PERIODE</a:t>
          </a:r>
          <a:endParaRPr lang="en-US" sz="3000" kern="1200" dirty="0">
            <a:solidFill>
              <a:schemeClr val="tx1"/>
            </a:solidFill>
          </a:endParaRPr>
        </a:p>
      </dsp:txBody>
      <dsp:txXfrm>
        <a:off x="186828" y="2019093"/>
        <a:ext cx="2131854" cy="799138"/>
      </dsp:txXfrm>
    </dsp:sp>
    <dsp:sp modelId="{F8D50A05-DB23-4E86-A225-D7DE98BE648D}">
      <dsp:nvSpPr>
        <dsp:cNvPr id="0" name=""/>
        <dsp:cNvSpPr/>
      </dsp:nvSpPr>
      <dsp:spPr>
        <a:xfrm>
          <a:off x="0" y="4162445"/>
          <a:ext cx="3169024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C7717-0359-4EFA-BF8D-7178DC10733C}">
      <dsp:nvSpPr>
        <dsp:cNvPr id="0" name=""/>
        <dsp:cNvSpPr/>
      </dsp:nvSpPr>
      <dsp:spPr>
        <a:xfrm>
          <a:off x="197081" y="3719640"/>
          <a:ext cx="2218316" cy="885600"/>
        </a:xfrm>
        <a:prstGeom prst="roundRect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47" tIns="0" rIns="83847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tx1"/>
              </a:solidFill>
            </a:rPr>
            <a:t>FREKUENSI</a:t>
          </a:r>
          <a:endParaRPr lang="en-US" sz="3000" kern="1200" dirty="0">
            <a:solidFill>
              <a:schemeClr val="tx1"/>
            </a:solidFill>
          </a:endParaRPr>
        </a:p>
      </dsp:txBody>
      <dsp:txXfrm>
        <a:off x="240312" y="3762871"/>
        <a:ext cx="2131854" cy="799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1FF70-68E9-43D6-A3F1-925E094A91CF}">
      <dsp:nvSpPr>
        <dsp:cNvPr id="0" name=""/>
        <dsp:cNvSpPr/>
      </dsp:nvSpPr>
      <dsp:spPr>
        <a:xfrm>
          <a:off x="0" y="1051555"/>
          <a:ext cx="5183188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5E416-289E-425F-99D9-CAC20B357BCE}">
      <dsp:nvSpPr>
        <dsp:cNvPr id="0" name=""/>
        <dsp:cNvSpPr/>
      </dsp:nvSpPr>
      <dsp:spPr>
        <a:xfrm>
          <a:off x="246505" y="74873"/>
          <a:ext cx="4934929" cy="108000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39" tIns="0" rIns="13713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tx1"/>
              </a:solidFill>
            </a:rPr>
            <a:t>Gelombang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merupakan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salah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satu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err="1" smtClean="0">
              <a:solidFill>
                <a:schemeClr val="tx1"/>
              </a:solidFill>
            </a:rPr>
            <a:t>bentuk</a:t>
          </a:r>
          <a:r>
            <a:rPr lang="en-US" sz="2400" kern="1200" smtClean="0">
              <a:solidFill>
                <a:schemeClr val="tx1"/>
              </a:solidFill>
            </a:rPr>
            <a:t> energi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99226" y="127594"/>
        <a:ext cx="4829487" cy="974559"/>
      </dsp:txXfrm>
    </dsp:sp>
    <dsp:sp modelId="{A47939B8-1CE0-46DE-8B1C-A25EC2AD0E2F}">
      <dsp:nvSpPr>
        <dsp:cNvPr id="0" name=""/>
        <dsp:cNvSpPr/>
      </dsp:nvSpPr>
      <dsp:spPr>
        <a:xfrm>
          <a:off x="0" y="2242434"/>
          <a:ext cx="5183188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7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E84D0-B14A-435A-9776-C51F158F26DA}">
      <dsp:nvSpPr>
        <dsp:cNvPr id="0" name=""/>
        <dsp:cNvSpPr/>
      </dsp:nvSpPr>
      <dsp:spPr>
        <a:xfrm>
          <a:off x="246505" y="1265755"/>
          <a:ext cx="4934929" cy="1079999"/>
        </a:xfrm>
        <a:prstGeom prst="roundRect">
          <a:avLst/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39" tIns="0" rIns="13713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Yang </a:t>
          </a:r>
          <a:r>
            <a:rPr lang="en-US" sz="2400" kern="1200" dirty="0" err="1" smtClean="0">
              <a:solidFill>
                <a:schemeClr val="tx1"/>
              </a:solidFill>
            </a:rPr>
            <a:t>merambat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hanya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energinya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saja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99226" y="1318476"/>
        <a:ext cx="4829487" cy="974557"/>
      </dsp:txXfrm>
    </dsp:sp>
    <dsp:sp modelId="{AFC1404B-C39A-4760-97DB-2962A83AF79F}">
      <dsp:nvSpPr>
        <dsp:cNvPr id="0" name=""/>
        <dsp:cNvSpPr/>
      </dsp:nvSpPr>
      <dsp:spPr>
        <a:xfrm>
          <a:off x="0" y="3433314"/>
          <a:ext cx="5183188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BCED8C-5D4E-4CD0-AC9B-0356FC043FE6}">
      <dsp:nvSpPr>
        <dsp:cNvPr id="0" name=""/>
        <dsp:cNvSpPr/>
      </dsp:nvSpPr>
      <dsp:spPr>
        <a:xfrm>
          <a:off x="246505" y="2456634"/>
          <a:ext cx="4934929" cy="1079999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39" tIns="0" rIns="13713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tx1"/>
              </a:solidFill>
            </a:rPr>
            <a:t>Gelombang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sudah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pasti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getaran</a:t>
          </a:r>
          <a:r>
            <a:rPr lang="en-US" sz="2400" kern="1200" dirty="0" smtClean="0">
              <a:solidFill>
                <a:schemeClr val="tx1"/>
              </a:solidFill>
            </a:rPr>
            <a:t>, </a:t>
          </a:r>
          <a:r>
            <a:rPr lang="en-US" sz="2400" kern="1200" dirty="0" err="1" smtClean="0">
              <a:solidFill>
                <a:schemeClr val="tx1"/>
              </a:solidFill>
            </a:rPr>
            <a:t>tetapi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getaran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belum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tentu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menghasilkan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en-US" sz="2400" kern="1200" dirty="0" err="1" smtClean="0">
              <a:solidFill>
                <a:schemeClr val="tx1"/>
              </a:solidFill>
            </a:rPr>
            <a:t>gelombang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99226" y="2509355"/>
        <a:ext cx="4829487" cy="9745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8C4B6-8AFA-45B7-BE08-23C1EA75150D}">
      <dsp:nvSpPr>
        <dsp:cNvPr id="0" name=""/>
        <dsp:cNvSpPr/>
      </dsp:nvSpPr>
      <dsp:spPr>
        <a:xfrm>
          <a:off x="252344" y="2595608"/>
          <a:ext cx="1803149" cy="901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Gelombang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78750" y="2622014"/>
        <a:ext cx="1750337" cy="848762"/>
      </dsp:txXfrm>
    </dsp:sp>
    <dsp:sp modelId="{31730879-80CD-4635-99B4-D37B4D4C819E}">
      <dsp:nvSpPr>
        <dsp:cNvPr id="0" name=""/>
        <dsp:cNvSpPr/>
      </dsp:nvSpPr>
      <dsp:spPr>
        <a:xfrm rot="17720928">
          <a:off x="1573781" y="2270909"/>
          <a:ext cx="1684683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1684683" y="14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374006" y="2243039"/>
        <a:ext cx="84234" cy="84234"/>
      </dsp:txXfrm>
    </dsp:sp>
    <dsp:sp modelId="{56CA0435-C454-4866-A175-070FFEF9A019}">
      <dsp:nvSpPr>
        <dsp:cNvPr id="0" name=""/>
        <dsp:cNvSpPr/>
      </dsp:nvSpPr>
      <dsp:spPr>
        <a:xfrm>
          <a:off x="2776753" y="1073129"/>
          <a:ext cx="1803149" cy="9015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Medium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803159" y="1099535"/>
        <a:ext cx="1750337" cy="848762"/>
      </dsp:txXfrm>
    </dsp:sp>
    <dsp:sp modelId="{F232026C-B68A-4505-A5D4-242B83A1E405}">
      <dsp:nvSpPr>
        <dsp:cNvPr id="0" name=""/>
        <dsp:cNvSpPr/>
      </dsp:nvSpPr>
      <dsp:spPr>
        <a:xfrm rot="18734371">
          <a:off x="4404065" y="1112502"/>
          <a:ext cx="1072933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1072933" y="1424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13708" y="1099925"/>
        <a:ext cx="53646" cy="53646"/>
      </dsp:txXfrm>
    </dsp:sp>
    <dsp:sp modelId="{2246707B-C8DF-4D98-8FA0-B569086E5E35}">
      <dsp:nvSpPr>
        <dsp:cNvPr id="0" name=""/>
        <dsp:cNvSpPr/>
      </dsp:nvSpPr>
      <dsp:spPr>
        <a:xfrm>
          <a:off x="5301162" y="278792"/>
          <a:ext cx="1803149" cy="9015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Mekanik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zat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perantara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 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327568" y="305198"/>
        <a:ext cx="1750337" cy="848762"/>
      </dsp:txXfrm>
    </dsp:sp>
    <dsp:sp modelId="{6838DA8E-5780-406F-9E2A-B5CC3B454325}">
      <dsp:nvSpPr>
        <dsp:cNvPr id="0" name=""/>
        <dsp:cNvSpPr/>
      </dsp:nvSpPr>
      <dsp:spPr>
        <a:xfrm rot="19422805">
          <a:off x="7017546" y="450554"/>
          <a:ext cx="894788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894788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2571" y="442431"/>
        <a:ext cx="44739" cy="44739"/>
      </dsp:txXfrm>
    </dsp:sp>
    <dsp:sp modelId="{B9C6EC22-988F-4C02-82A6-4377020AD497}">
      <dsp:nvSpPr>
        <dsp:cNvPr id="0" name=""/>
        <dsp:cNvSpPr/>
      </dsp:nvSpPr>
      <dsp:spPr>
        <a:xfrm>
          <a:off x="7825570" y="2861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Tali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14410"/>
        <a:ext cx="3584480" cy="371223"/>
      </dsp:txXfrm>
    </dsp:sp>
    <dsp:sp modelId="{4DD489D4-4994-41E5-B5DD-442824E32E93}">
      <dsp:nvSpPr>
        <dsp:cNvPr id="0" name=""/>
        <dsp:cNvSpPr/>
      </dsp:nvSpPr>
      <dsp:spPr>
        <a:xfrm>
          <a:off x="7104311" y="715333"/>
          <a:ext cx="721259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721259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6909" y="711548"/>
        <a:ext cx="36062" cy="36062"/>
      </dsp:txXfrm>
    </dsp:sp>
    <dsp:sp modelId="{7F0D17FC-0EE3-4686-9F5F-72A3D0F72CD4}">
      <dsp:nvSpPr>
        <dsp:cNvPr id="0" name=""/>
        <dsp:cNvSpPr/>
      </dsp:nvSpPr>
      <dsp:spPr>
        <a:xfrm>
          <a:off x="7825570" y="532419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Permukaan Air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543968"/>
        <a:ext cx="3584480" cy="371223"/>
      </dsp:txXfrm>
    </dsp:sp>
    <dsp:sp modelId="{CA80F510-356D-4240-9C1F-6A35515C10C6}">
      <dsp:nvSpPr>
        <dsp:cNvPr id="0" name=""/>
        <dsp:cNvSpPr/>
      </dsp:nvSpPr>
      <dsp:spPr>
        <a:xfrm rot="2177195">
          <a:off x="7017546" y="980112"/>
          <a:ext cx="894788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894788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2571" y="971989"/>
        <a:ext cx="44739" cy="44739"/>
      </dsp:txXfrm>
    </dsp:sp>
    <dsp:sp modelId="{B725E57D-7A97-4B34-814D-17330DA33D10}">
      <dsp:nvSpPr>
        <dsp:cNvPr id="0" name=""/>
        <dsp:cNvSpPr/>
      </dsp:nvSpPr>
      <dsp:spPr>
        <a:xfrm>
          <a:off x="7825570" y="1061977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Bunyi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1073526"/>
        <a:ext cx="3584480" cy="371223"/>
      </dsp:txXfrm>
    </dsp:sp>
    <dsp:sp modelId="{A240FC8B-E859-46A7-AF0C-0D4AC94257A4}">
      <dsp:nvSpPr>
        <dsp:cNvPr id="0" name=""/>
        <dsp:cNvSpPr/>
      </dsp:nvSpPr>
      <dsp:spPr>
        <a:xfrm rot="2865629">
          <a:off x="4404065" y="1906838"/>
          <a:ext cx="1072933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1072933" y="1424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13708" y="1894261"/>
        <a:ext cx="53646" cy="53646"/>
      </dsp:txXfrm>
    </dsp:sp>
    <dsp:sp modelId="{251B5FF3-45C7-4ED1-9C50-1D5B7BD1ECCE}">
      <dsp:nvSpPr>
        <dsp:cNvPr id="0" name=""/>
        <dsp:cNvSpPr/>
      </dsp:nvSpPr>
      <dsp:spPr>
        <a:xfrm>
          <a:off x="5301162" y="1867466"/>
          <a:ext cx="1803149" cy="9015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Elektromagnetik</a:t>
          </a:r>
          <a:endParaRPr lang="en-US" sz="2000" b="0" kern="1200" cap="none" spc="0" dirty="0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tanpa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zat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perantara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 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327568" y="1893872"/>
        <a:ext cx="1750337" cy="848762"/>
      </dsp:txXfrm>
    </dsp:sp>
    <dsp:sp modelId="{89CA46CB-BCAE-40CA-AA68-4DEB9B833A64}">
      <dsp:nvSpPr>
        <dsp:cNvPr id="0" name=""/>
        <dsp:cNvSpPr/>
      </dsp:nvSpPr>
      <dsp:spPr>
        <a:xfrm rot="19422805">
          <a:off x="7017546" y="2039228"/>
          <a:ext cx="894788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894788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2571" y="2031104"/>
        <a:ext cx="44739" cy="44739"/>
      </dsp:txXfrm>
    </dsp:sp>
    <dsp:sp modelId="{723970F4-D5F5-4B7E-9B09-384CC4BC0841}">
      <dsp:nvSpPr>
        <dsp:cNvPr id="0" name=""/>
        <dsp:cNvSpPr/>
      </dsp:nvSpPr>
      <dsp:spPr>
        <a:xfrm>
          <a:off x="7825570" y="1591534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cahaya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1603083"/>
        <a:ext cx="3584480" cy="371223"/>
      </dsp:txXfrm>
    </dsp:sp>
    <dsp:sp modelId="{09EB8F6B-510B-44AB-9D9A-FE55E0945206}">
      <dsp:nvSpPr>
        <dsp:cNvPr id="0" name=""/>
        <dsp:cNvSpPr/>
      </dsp:nvSpPr>
      <dsp:spPr>
        <a:xfrm>
          <a:off x="7104311" y="2304007"/>
          <a:ext cx="721259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721259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6909" y="2300222"/>
        <a:ext cx="36062" cy="36062"/>
      </dsp:txXfrm>
    </dsp:sp>
    <dsp:sp modelId="{5F46F4EE-D332-443E-9056-2404EB1362DB}">
      <dsp:nvSpPr>
        <dsp:cNvPr id="0" name=""/>
        <dsp:cNvSpPr/>
      </dsp:nvSpPr>
      <dsp:spPr>
        <a:xfrm>
          <a:off x="7825570" y="2121092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Radio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2132641"/>
        <a:ext cx="3584480" cy="371223"/>
      </dsp:txXfrm>
    </dsp:sp>
    <dsp:sp modelId="{DC20705F-CE0F-43D9-8365-B1F9BBBFDAA2}">
      <dsp:nvSpPr>
        <dsp:cNvPr id="0" name=""/>
        <dsp:cNvSpPr/>
      </dsp:nvSpPr>
      <dsp:spPr>
        <a:xfrm rot="2177195">
          <a:off x="7017546" y="2568786"/>
          <a:ext cx="894788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894788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2571" y="2560662"/>
        <a:ext cx="44739" cy="44739"/>
      </dsp:txXfrm>
    </dsp:sp>
    <dsp:sp modelId="{DD284CAF-4468-4D54-86B2-D286241D1D9E}">
      <dsp:nvSpPr>
        <dsp:cNvPr id="0" name=""/>
        <dsp:cNvSpPr/>
      </dsp:nvSpPr>
      <dsp:spPr>
        <a:xfrm>
          <a:off x="7825570" y="2650650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Radar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2662199"/>
        <a:ext cx="3584480" cy="371223"/>
      </dsp:txXfrm>
    </dsp:sp>
    <dsp:sp modelId="{F5E29CF8-84C1-4367-BD98-D0F4FA72C030}">
      <dsp:nvSpPr>
        <dsp:cNvPr id="0" name=""/>
        <dsp:cNvSpPr/>
      </dsp:nvSpPr>
      <dsp:spPr>
        <a:xfrm rot="3879072">
          <a:off x="1573781" y="3793388"/>
          <a:ext cx="1684683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1684683" y="14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374006" y="3765518"/>
        <a:ext cx="84234" cy="84234"/>
      </dsp:txXfrm>
    </dsp:sp>
    <dsp:sp modelId="{CD7F05B8-1563-423F-8224-B5FB33BEE174}">
      <dsp:nvSpPr>
        <dsp:cNvPr id="0" name=""/>
        <dsp:cNvSpPr/>
      </dsp:nvSpPr>
      <dsp:spPr>
        <a:xfrm>
          <a:off x="2776753" y="4118087"/>
          <a:ext cx="1803149" cy="9015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Arah Rambatan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803159" y="4144493"/>
        <a:ext cx="1750337" cy="848762"/>
      </dsp:txXfrm>
    </dsp:sp>
    <dsp:sp modelId="{DF5DB275-68F8-4D1C-AA32-DC5C00DAB518}">
      <dsp:nvSpPr>
        <dsp:cNvPr id="0" name=""/>
        <dsp:cNvSpPr/>
      </dsp:nvSpPr>
      <dsp:spPr>
        <a:xfrm rot="19047321">
          <a:off x="4451045" y="4223654"/>
          <a:ext cx="978973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978973" y="1424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16057" y="4213426"/>
        <a:ext cx="48948" cy="48948"/>
      </dsp:txXfrm>
    </dsp:sp>
    <dsp:sp modelId="{FF680FE3-8F9E-4652-823C-2F0BE2E6544A}">
      <dsp:nvSpPr>
        <dsp:cNvPr id="0" name=""/>
        <dsp:cNvSpPr/>
      </dsp:nvSpPr>
      <dsp:spPr>
        <a:xfrm>
          <a:off x="5301162" y="3456139"/>
          <a:ext cx="1803149" cy="9015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Transfersal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arah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rambatnya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tegak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lurus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327568" y="3482545"/>
        <a:ext cx="1750337" cy="848762"/>
      </dsp:txXfrm>
    </dsp:sp>
    <dsp:sp modelId="{7EDD7980-53A6-4459-92D1-3D83383688AE}">
      <dsp:nvSpPr>
        <dsp:cNvPr id="0" name=""/>
        <dsp:cNvSpPr/>
      </dsp:nvSpPr>
      <dsp:spPr>
        <a:xfrm rot="19422805">
          <a:off x="7017546" y="3627901"/>
          <a:ext cx="894788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894788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2571" y="3619778"/>
        <a:ext cx="44739" cy="44739"/>
      </dsp:txXfrm>
    </dsp:sp>
    <dsp:sp modelId="{49A5ACCE-684A-4D72-805A-957E3BF9C881}">
      <dsp:nvSpPr>
        <dsp:cNvPr id="0" name=""/>
        <dsp:cNvSpPr/>
      </dsp:nvSpPr>
      <dsp:spPr>
        <a:xfrm>
          <a:off x="7825570" y="3180208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Tali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3191757"/>
        <a:ext cx="3584480" cy="371223"/>
      </dsp:txXfrm>
    </dsp:sp>
    <dsp:sp modelId="{857FE9AD-3101-4616-801B-B7447B7544BB}">
      <dsp:nvSpPr>
        <dsp:cNvPr id="0" name=""/>
        <dsp:cNvSpPr/>
      </dsp:nvSpPr>
      <dsp:spPr>
        <a:xfrm>
          <a:off x="7104311" y="3892680"/>
          <a:ext cx="721259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721259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6909" y="3888895"/>
        <a:ext cx="36062" cy="36062"/>
      </dsp:txXfrm>
    </dsp:sp>
    <dsp:sp modelId="{3561B011-526D-47D3-B6DC-E1F83F60EC47}">
      <dsp:nvSpPr>
        <dsp:cNvPr id="0" name=""/>
        <dsp:cNvSpPr/>
      </dsp:nvSpPr>
      <dsp:spPr>
        <a:xfrm>
          <a:off x="7825570" y="3709766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Cahaya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3721315"/>
        <a:ext cx="3584480" cy="371223"/>
      </dsp:txXfrm>
    </dsp:sp>
    <dsp:sp modelId="{FC0B835B-8E0C-42C5-82CF-F272C4352BB4}">
      <dsp:nvSpPr>
        <dsp:cNvPr id="0" name=""/>
        <dsp:cNvSpPr/>
      </dsp:nvSpPr>
      <dsp:spPr>
        <a:xfrm rot="2177195">
          <a:off x="7017546" y="4157459"/>
          <a:ext cx="894788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894788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2571" y="4149336"/>
        <a:ext cx="44739" cy="44739"/>
      </dsp:txXfrm>
    </dsp:sp>
    <dsp:sp modelId="{7946AD6C-29FF-4A3C-843E-C5F60365CBD4}">
      <dsp:nvSpPr>
        <dsp:cNvPr id="0" name=""/>
        <dsp:cNvSpPr/>
      </dsp:nvSpPr>
      <dsp:spPr>
        <a:xfrm>
          <a:off x="7825570" y="4239324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Permukaan Air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4250873"/>
        <a:ext cx="3584480" cy="371223"/>
      </dsp:txXfrm>
    </dsp:sp>
    <dsp:sp modelId="{0B1249DC-B8BA-41B6-8034-926806F65A74}">
      <dsp:nvSpPr>
        <dsp:cNvPr id="0" name=""/>
        <dsp:cNvSpPr/>
      </dsp:nvSpPr>
      <dsp:spPr>
        <a:xfrm rot="2552679">
          <a:off x="4451045" y="4885601"/>
          <a:ext cx="978973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978973" y="1424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16057" y="4875373"/>
        <a:ext cx="48948" cy="48948"/>
      </dsp:txXfrm>
    </dsp:sp>
    <dsp:sp modelId="{1E6AA8F9-E435-492B-B122-37DBF96437CA}">
      <dsp:nvSpPr>
        <dsp:cNvPr id="0" name=""/>
        <dsp:cNvSpPr/>
      </dsp:nvSpPr>
      <dsp:spPr>
        <a:xfrm>
          <a:off x="5301162" y="4780034"/>
          <a:ext cx="1803149" cy="9015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Longitudinal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arah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rambatnya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0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sejajar</a:t>
          </a: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327568" y="4806440"/>
        <a:ext cx="1750337" cy="848762"/>
      </dsp:txXfrm>
    </dsp:sp>
    <dsp:sp modelId="{A83AA7A3-180F-4EEF-8AB5-798DE3B9A149}">
      <dsp:nvSpPr>
        <dsp:cNvPr id="0" name=""/>
        <dsp:cNvSpPr/>
      </dsp:nvSpPr>
      <dsp:spPr>
        <a:xfrm rot="20390490">
          <a:off x="7080778" y="5084186"/>
          <a:ext cx="768325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768325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5733" y="5079224"/>
        <a:ext cx="38416" cy="38416"/>
      </dsp:txXfrm>
    </dsp:sp>
    <dsp:sp modelId="{37A39C91-444B-45DB-AE0A-0804A730A616}">
      <dsp:nvSpPr>
        <dsp:cNvPr id="0" name=""/>
        <dsp:cNvSpPr/>
      </dsp:nvSpPr>
      <dsp:spPr>
        <a:xfrm>
          <a:off x="7825570" y="4768882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Bunyi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4780431"/>
        <a:ext cx="3584480" cy="371223"/>
      </dsp:txXfrm>
    </dsp:sp>
    <dsp:sp modelId="{3902C6D6-C762-4ED9-8398-FD5B04266A1A}">
      <dsp:nvSpPr>
        <dsp:cNvPr id="0" name=""/>
        <dsp:cNvSpPr/>
      </dsp:nvSpPr>
      <dsp:spPr>
        <a:xfrm rot="1209510">
          <a:off x="7080778" y="5348965"/>
          <a:ext cx="768325" cy="28492"/>
        </a:xfrm>
        <a:custGeom>
          <a:avLst/>
          <a:gdLst/>
          <a:ahLst/>
          <a:cxnLst/>
          <a:rect l="0" t="0" r="0" b="0"/>
          <a:pathLst>
            <a:path>
              <a:moveTo>
                <a:pt x="0" y="14246"/>
              </a:moveTo>
              <a:lnTo>
                <a:pt x="768325" y="14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45733" y="5344003"/>
        <a:ext cx="38416" cy="38416"/>
      </dsp:txXfrm>
    </dsp:sp>
    <dsp:sp modelId="{0D51F881-5A50-4C32-9D9C-BD571DD3FC1D}">
      <dsp:nvSpPr>
        <dsp:cNvPr id="0" name=""/>
        <dsp:cNvSpPr/>
      </dsp:nvSpPr>
      <dsp:spPr>
        <a:xfrm>
          <a:off x="7825570" y="5298439"/>
          <a:ext cx="3607578" cy="394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Gel. Slingky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37119" y="5309988"/>
        <a:ext cx="3584480" cy="3712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F6C630-46FA-45AC-BC03-2A4CD7D9648F}">
      <dsp:nvSpPr>
        <dsp:cNvPr id="0" name=""/>
        <dsp:cNvSpPr/>
      </dsp:nvSpPr>
      <dsp:spPr>
        <a:xfrm>
          <a:off x="1131093" y="1579"/>
          <a:ext cx="5865812" cy="1203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err="1" smtClean="0"/>
            <a:t>Besaran</a:t>
          </a:r>
          <a:r>
            <a:rPr lang="en-US" sz="3900" b="1" kern="1200" dirty="0" smtClean="0"/>
            <a:t> </a:t>
          </a:r>
          <a:r>
            <a:rPr lang="id-ID" sz="3900" b="1" kern="1200" dirty="0" smtClean="0"/>
            <a:t>Dalam G</a:t>
          </a:r>
          <a:r>
            <a:rPr lang="en-US" sz="3900" b="1" kern="1200" dirty="0" err="1" smtClean="0"/>
            <a:t>elombang</a:t>
          </a:r>
          <a:endParaRPr lang="en-US" sz="3900" kern="1200" dirty="0"/>
        </a:p>
      </dsp:txBody>
      <dsp:txXfrm>
        <a:off x="1166338" y="36824"/>
        <a:ext cx="5795322" cy="1132864"/>
      </dsp:txXfrm>
    </dsp:sp>
    <dsp:sp modelId="{D54EDFFD-A829-4592-8BAF-BDC91A0C5A1F}">
      <dsp:nvSpPr>
        <dsp:cNvPr id="0" name=""/>
        <dsp:cNvSpPr/>
      </dsp:nvSpPr>
      <dsp:spPr>
        <a:xfrm>
          <a:off x="1131093" y="1421537"/>
          <a:ext cx="1203354" cy="120335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47691-D048-44C1-ADD9-015AF668F751}">
      <dsp:nvSpPr>
        <dsp:cNvPr id="0" name=""/>
        <dsp:cNvSpPr/>
      </dsp:nvSpPr>
      <dsp:spPr>
        <a:xfrm>
          <a:off x="2406649" y="1421537"/>
          <a:ext cx="4590257" cy="1203354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Frekuensi</a:t>
          </a:r>
          <a:r>
            <a:rPr lang="en-US" sz="3000" kern="1200" dirty="0" smtClean="0"/>
            <a:t>, </a:t>
          </a:r>
          <a:r>
            <a:rPr lang="en-US" sz="3000" kern="1200" dirty="0" err="1" smtClean="0"/>
            <a:t>Periode</a:t>
          </a:r>
          <a:endParaRPr lang="en-US" sz="3000" kern="1200" dirty="0"/>
        </a:p>
      </dsp:txBody>
      <dsp:txXfrm>
        <a:off x="2465402" y="1480290"/>
        <a:ext cx="4472751" cy="1085848"/>
      </dsp:txXfrm>
    </dsp:sp>
    <dsp:sp modelId="{177EB26B-EBC2-45E6-8136-35BBDCA53D02}">
      <dsp:nvSpPr>
        <dsp:cNvPr id="0" name=""/>
        <dsp:cNvSpPr/>
      </dsp:nvSpPr>
      <dsp:spPr>
        <a:xfrm>
          <a:off x="1131093" y="2769294"/>
          <a:ext cx="1203354" cy="120335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6B770-E304-4C5F-AECF-D0820EA2173D}">
      <dsp:nvSpPr>
        <dsp:cNvPr id="0" name=""/>
        <dsp:cNvSpPr/>
      </dsp:nvSpPr>
      <dsp:spPr>
        <a:xfrm>
          <a:off x="2406649" y="2769294"/>
          <a:ext cx="4590257" cy="1203354"/>
        </a:xfrm>
        <a:prstGeom prst="roundRect">
          <a:avLst>
            <a:gd name="adj" fmla="val 1667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Panjang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gelombang</a:t>
          </a:r>
          <a:endParaRPr lang="en-US" sz="3000" kern="1200" dirty="0"/>
        </a:p>
      </dsp:txBody>
      <dsp:txXfrm>
        <a:off x="2465402" y="2828047"/>
        <a:ext cx="4472751" cy="1085848"/>
      </dsp:txXfrm>
    </dsp:sp>
    <dsp:sp modelId="{27662922-A50D-458D-8BBE-ADB681150176}">
      <dsp:nvSpPr>
        <dsp:cNvPr id="0" name=""/>
        <dsp:cNvSpPr/>
      </dsp:nvSpPr>
      <dsp:spPr>
        <a:xfrm>
          <a:off x="1131093" y="4117050"/>
          <a:ext cx="1203354" cy="120335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3D360-7A68-4D94-AF68-DDFD414BDB61}">
      <dsp:nvSpPr>
        <dsp:cNvPr id="0" name=""/>
        <dsp:cNvSpPr/>
      </dsp:nvSpPr>
      <dsp:spPr>
        <a:xfrm>
          <a:off x="2406649" y="4117050"/>
          <a:ext cx="4590257" cy="1203354"/>
        </a:xfrm>
        <a:prstGeom prst="roundRect">
          <a:avLst>
            <a:gd name="adj" fmla="val 1667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Amplitudo</a:t>
          </a:r>
          <a:endParaRPr lang="en-US" sz="3000" kern="1200" dirty="0"/>
        </a:p>
      </dsp:txBody>
      <dsp:txXfrm>
        <a:off x="2465402" y="4175803"/>
        <a:ext cx="4472751" cy="1085848"/>
      </dsp:txXfrm>
    </dsp:sp>
    <dsp:sp modelId="{6B546134-E925-4986-9915-5FEB720DC133}">
      <dsp:nvSpPr>
        <dsp:cNvPr id="0" name=""/>
        <dsp:cNvSpPr/>
      </dsp:nvSpPr>
      <dsp:spPr>
        <a:xfrm>
          <a:off x="1131093" y="5464807"/>
          <a:ext cx="1203354" cy="120335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55481-0DF9-49F2-B27C-44FB5E70B8A2}">
      <dsp:nvSpPr>
        <dsp:cNvPr id="0" name=""/>
        <dsp:cNvSpPr/>
      </dsp:nvSpPr>
      <dsp:spPr>
        <a:xfrm>
          <a:off x="2406649" y="5464807"/>
          <a:ext cx="4590257" cy="1203354"/>
        </a:xfrm>
        <a:prstGeom prst="roundRect">
          <a:avLst>
            <a:gd name="adj" fmla="val 1667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Cepat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rambat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gelombang</a:t>
          </a:r>
          <a:endParaRPr lang="en-US" sz="3000" kern="1200" dirty="0"/>
        </a:p>
      </dsp:txBody>
      <dsp:txXfrm>
        <a:off x="2465402" y="5523560"/>
        <a:ext cx="4472751" cy="1085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2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7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4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3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47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7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5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95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09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01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87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B88838-A851-457A-9781-F3ED456DC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275E53-66F8-4335-B4DE-B9A067EECB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47485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DAF9C-9875-408E-BE86-CD476DDF5B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993D8-2E2A-457C-835B-7408F51F2F9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0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4709D3-7EAE-49D2-B9B1-82C5767CFC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6E7A9-C20D-4953-A882-67D438A98E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3604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41CE35-24F8-44E7-B75D-1557D705F7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44A95-4157-454A-8855-F68B131E14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28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E57D-E22B-4703-9797-983E354BC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AFA9A-9A4F-48F9-9D80-2D08757F19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128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07F16B-8E7C-49FA-9B28-BF68B6B33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A0039F-139A-45FE-AF7A-28B5BB4B92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13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B34BEC-146F-46BB-86E1-4882B31282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2700F3-0BA5-4817-A510-39063E6760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292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3E0892-CF14-407F-891E-3BBE1DF286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9F1B3-A5A2-4CF4-9CE7-E7559A78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55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F17545-6CCF-4B2B-B439-9561ED69A0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5E721-4F1A-4FAD-9323-E974B9D69F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149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6616AF-3334-41BA-8C0C-F3CABEDE79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5F85D-7B75-4469-8644-069123F93E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16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C6501B-AB0A-4D0A-83B1-BE7DB3BC73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1F3F49-B8E3-47F3-8C91-D98A59713D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1229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B1342-576D-44CA-861E-1A9F0C6F98D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BEF13-FF58-4177-9CA1-34756ACCC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1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B71FBF-1434-4545-9CB7-274938287E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3/10/2020</a:t>
            </a:fld>
            <a:endParaRPr 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7ADE8A-125F-4690-957E-AC52C20BBD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8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30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3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126" y="34650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GETARAN &amp; GELOMBANG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7309" y="6199909"/>
            <a:ext cx="3934691" cy="658091"/>
          </a:xfrm>
        </p:spPr>
        <p:txBody>
          <a:bodyPr>
            <a:normAutofit fontScale="92500"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Annisaningtyas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Ardananeswari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113" y="2734108"/>
            <a:ext cx="4772025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99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GETARAN &amp; GELOMBANG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410328"/>
              </p:ext>
            </p:extLst>
          </p:nvPr>
        </p:nvGraphicFramePr>
        <p:xfrm>
          <a:off x="838200" y="1855695"/>
          <a:ext cx="10515600" cy="4020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32558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GETARAN &amp; GELOMBANG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48" y="1325563"/>
            <a:ext cx="1793176" cy="29590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484" y="1712177"/>
            <a:ext cx="3834751" cy="2185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8930" y="4486872"/>
            <a:ext cx="632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A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7955" y="4519028"/>
            <a:ext cx="561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195" y="1454587"/>
            <a:ext cx="3414056" cy="31092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18908" y="4563815"/>
            <a:ext cx="561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C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5569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948" y="384898"/>
            <a:ext cx="4150659" cy="1325563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GEJALA GETARAN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374" y="2144724"/>
            <a:ext cx="2266950" cy="2266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048" y="807162"/>
            <a:ext cx="3596115" cy="32572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62" y="4845938"/>
            <a:ext cx="4621845" cy="1528764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5864765" y="4009746"/>
            <a:ext cx="5970228" cy="2727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b="1" dirty="0" err="1" smtClean="0"/>
              <a:t>Getaran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b="1" dirty="0" smtClean="0"/>
              <a:t>GERAK PERIODIK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menempuh</a:t>
            </a:r>
            <a:r>
              <a:rPr lang="en-US" dirty="0" smtClean="0"/>
              <a:t> </a:t>
            </a:r>
            <a:r>
              <a:rPr lang="en-US" dirty="0" err="1" smtClean="0"/>
              <a:t>lintasan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id-ID" dirty="0" smtClean="0"/>
              <a:t>.</a:t>
            </a:r>
            <a:endParaRPr lang="en-US" dirty="0" smtClean="0"/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en-US" b="1" dirty="0" err="1" smtClean="0"/>
              <a:t>Gerak</a:t>
            </a:r>
            <a:r>
              <a:rPr lang="en-US" b="1" dirty="0" smtClean="0"/>
              <a:t> </a:t>
            </a:r>
            <a:r>
              <a:rPr lang="en-US" b="1" dirty="0" err="1" smtClean="0"/>
              <a:t>periodik</a:t>
            </a:r>
            <a:r>
              <a:rPr lang="en-US" b="1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berulang-ulang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selang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096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039" y="176866"/>
            <a:ext cx="4433047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 smtClean="0"/>
              <a:t>GEJALA GETARAN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27" y="1804965"/>
            <a:ext cx="3540470" cy="3263106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903259" y="726141"/>
            <a:ext cx="5876365" cy="580913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Misalkan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benda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bergerak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dari</a:t>
            </a:r>
            <a:r>
              <a:rPr lang="en-US" dirty="0" smtClean="0">
                <a:solidFill>
                  <a:schemeClr val="bg1"/>
                </a:solidFill>
              </a:rPr>
              <a:t> A-B-C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B </a:t>
            </a:r>
            <a:r>
              <a:rPr lang="en-US" dirty="0" err="1" smtClean="0">
                <a:solidFill>
                  <a:schemeClr val="bg1"/>
                </a:solidFill>
              </a:rPr>
              <a:t>merupakan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kedudukan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seimbang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posisi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benda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ketika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dalam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keadaan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diam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-A-B-C-B-A </a:t>
            </a:r>
            <a:r>
              <a:rPr lang="en-US" dirty="0" err="1" smtClean="0">
                <a:solidFill>
                  <a:schemeClr val="bg1"/>
                </a:solidFill>
              </a:rPr>
              <a:t>merupakan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satu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getaran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gerak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bolak-balik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dari</a:t>
            </a:r>
            <a:r>
              <a:rPr lang="en-US" dirty="0" smtClean="0">
                <a:solidFill>
                  <a:schemeClr val="bg1"/>
                </a:solidFill>
              </a:rPr>
              <a:t> A </a:t>
            </a:r>
            <a:r>
              <a:rPr lang="en-US" dirty="0" err="1" smtClean="0">
                <a:solidFill>
                  <a:schemeClr val="bg1"/>
                </a:solidFill>
              </a:rPr>
              <a:t>ke</a:t>
            </a:r>
            <a:r>
              <a:rPr lang="en-US" dirty="0" smtClean="0">
                <a:solidFill>
                  <a:schemeClr val="bg1"/>
                </a:solidFill>
              </a:rPr>
              <a:t> C </a:t>
            </a:r>
            <a:r>
              <a:rPr lang="en-US" dirty="0" err="1" smtClean="0">
                <a:solidFill>
                  <a:schemeClr val="bg1"/>
                </a:solidFill>
              </a:rPr>
              <a:t>kembali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lagi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</a:t>
            </a:r>
            <a:r>
              <a:rPr lang="en-US" dirty="0" smtClean="0">
                <a:solidFill>
                  <a:schemeClr val="bg1"/>
                </a:solidFill>
              </a:rPr>
              <a:t> 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-A-B </a:t>
            </a:r>
            <a:r>
              <a:rPr lang="en-US" dirty="0" err="1" smtClean="0">
                <a:solidFill>
                  <a:schemeClr val="bg1"/>
                </a:solidFill>
              </a:rPr>
              <a:t>atau</a:t>
            </a:r>
            <a:r>
              <a:rPr lang="en-US" dirty="0" smtClean="0">
                <a:solidFill>
                  <a:schemeClr val="bg1"/>
                </a:solidFill>
              </a:rPr>
              <a:t> B-C </a:t>
            </a:r>
            <a:r>
              <a:rPr lang="en-US" dirty="0" err="1" smtClean="0">
                <a:solidFill>
                  <a:schemeClr val="bg1"/>
                </a:solidFill>
              </a:rPr>
              <a:t>merupakan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amplitudo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getaran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AMPLITUDO = SIMPANGAN TERJAUH DARI TITIK SEIMBANG/ SIMPANGAN MAKSIMUM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5108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797139" y="114751"/>
            <a:ext cx="4236030" cy="1358153"/>
          </a:xfrm>
          <a:prstGeom prst="doubleWave">
            <a:avLst/>
          </a:prstGeom>
          <a:solidFill>
            <a:srgbClr val="86F35F"/>
          </a:solidFill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BESARAN-BESARAN YANG TERDAPAT DALAM GETARAN</a:t>
            </a:r>
            <a:endParaRPr lang="en-US" sz="28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364765"/>
              </p:ext>
            </p:extLst>
          </p:nvPr>
        </p:nvGraphicFramePr>
        <p:xfrm>
          <a:off x="321658" y="416643"/>
          <a:ext cx="3169024" cy="567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3663105" y="844340"/>
            <a:ext cx="3697942" cy="123712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AMPLITUDO (A) = SIMPANGAN TERJAUH DARI TITIK SEIMBANG/ SIMPANGAN MAKSIMUM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3663105" y="2365596"/>
            <a:ext cx="3916459" cy="1558354"/>
          </a:xfrm>
          <a:prstGeom prst="flowChartAlternateProcess">
            <a:avLst/>
          </a:prstGeom>
          <a:solidFill>
            <a:srgbClr val="86F3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 smtClean="0">
                <a:solidFill>
                  <a:schemeClr val="tx1"/>
                </a:solidFill>
              </a:rPr>
              <a:t>Periode (T): waktu yang diperlukan benda untuk melakukan satu kali getaran, satuannya sekon (s)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7610148" y="2965653"/>
            <a:ext cx="712695" cy="516551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331768" y="2543292"/>
                <a:ext cx="1667436" cy="1182783"/>
              </a:xfrm>
              <a:prstGeom prst="rect">
                <a:avLst/>
              </a:prstGeom>
              <a:solidFill>
                <a:srgbClr val="F034AD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768" y="2543292"/>
                <a:ext cx="1667436" cy="118278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ounded Rectangle 13"/>
          <p:cNvSpPr/>
          <p:nvPr/>
        </p:nvSpPr>
        <p:spPr>
          <a:xfrm>
            <a:off x="3639695" y="4238121"/>
            <a:ext cx="3916459" cy="15675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Frekuensi</a:t>
            </a:r>
            <a:r>
              <a:rPr lang="en-US" sz="2400" dirty="0" smtClean="0">
                <a:solidFill>
                  <a:schemeClr val="tx1"/>
                </a:solidFill>
              </a:rPr>
              <a:t> (f): </a:t>
            </a:r>
            <a:r>
              <a:rPr lang="en-US" sz="2400" dirty="0" err="1" smtClean="0">
                <a:solidFill>
                  <a:schemeClr val="tx1"/>
                </a:solidFill>
              </a:rPr>
              <a:t>banyaknya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getaran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tiap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satu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satuan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waktu</a:t>
            </a:r>
            <a:r>
              <a:rPr lang="en-US" sz="2400" dirty="0" smtClean="0">
                <a:solidFill>
                  <a:schemeClr val="tx1"/>
                </a:solidFill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</a:rPr>
              <a:t>sekon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satuannya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getaran</a:t>
            </a:r>
            <a:r>
              <a:rPr lang="en-US" sz="2400" dirty="0" smtClean="0">
                <a:solidFill>
                  <a:schemeClr val="tx1"/>
                </a:solidFill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</a:rPr>
              <a:t>sekon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</a:rPr>
              <a:t>Herzt</a:t>
            </a:r>
            <a:r>
              <a:rPr lang="en-US" sz="2400" dirty="0" smtClean="0">
                <a:solidFill>
                  <a:schemeClr val="tx1"/>
                </a:solidFill>
              </a:rPr>
              <a:t>/ Hz)</a:t>
            </a:r>
            <a:endParaRPr lang="en-US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322843" y="3923950"/>
                <a:ext cx="1667436" cy="1182783"/>
              </a:xfrm>
              <a:prstGeom prst="rect">
                <a:avLst/>
              </a:prstGeom>
              <a:solidFill>
                <a:srgbClr val="EC80D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843" y="3923950"/>
                <a:ext cx="1667436" cy="118278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/>
          <p:cNvSpPr/>
          <p:nvPr/>
        </p:nvSpPr>
        <p:spPr>
          <a:xfrm>
            <a:off x="8670136" y="5150224"/>
            <a:ext cx="3521864" cy="17077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KETERANGAN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 = </a:t>
            </a:r>
            <a:r>
              <a:rPr lang="en-US" sz="2000" dirty="0" err="1" smtClean="0">
                <a:solidFill>
                  <a:schemeClr val="bg1"/>
                </a:solidFill>
              </a:rPr>
              <a:t>waktu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selama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bergetar</a:t>
            </a:r>
            <a:r>
              <a:rPr lang="en-US" sz="2000" dirty="0" smtClean="0">
                <a:solidFill>
                  <a:schemeClr val="bg1"/>
                </a:solidFill>
              </a:rPr>
              <a:t> (s)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n = </a:t>
            </a:r>
            <a:r>
              <a:rPr lang="en-US" sz="2000" dirty="0" err="1" smtClean="0">
                <a:solidFill>
                  <a:schemeClr val="bg1"/>
                </a:solidFill>
              </a:rPr>
              <a:t>jumlah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getaran</a:t>
            </a:r>
            <a:r>
              <a:rPr lang="en-US" sz="2000" dirty="0" smtClean="0">
                <a:solidFill>
                  <a:schemeClr val="bg1"/>
                </a:solidFill>
              </a:rPr>
              <a:t> (kali)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T= </a:t>
            </a:r>
            <a:r>
              <a:rPr lang="en-US" sz="2000" dirty="0" err="1" smtClean="0">
                <a:solidFill>
                  <a:schemeClr val="bg1"/>
                </a:solidFill>
              </a:rPr>
              <a:t>periode</a:t>
            </a:r>
            <a:r>
              <a:rPr lang="en-US" sz="2000" dirty="0" smtClean="0">
                <a:solidFill>
                  <a:schemeClr val="bg1"/>
                </a:solidFill>
              </a:rPr>
              <a:t> (s)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f = </a:t>
            </a:r>
            <a:r>
              <a:rPr lang="en-US" sz="2000" dirty="0" err="1" smtClean="0">
                <a:solidFill>
                  <a:schemeClr val="bg1"/>
                </a:solidFill>
              </a:rPr>
              <a:t>frekuensi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getaran</a:t>
            </a:r>
            <a:r>
              <a:rPr lang="en-US" sz="2000" dirty="0" smtClean="0">
                <a:solidFill>
                  <a:schemeClr val="bg1"/>
                </a:solidFill>
              </a:rPr>
              <a:t> (Hz)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41402">
            <a:off x="7581700" y="4455796"/>
            <a:ext cx="688908" cy="5791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9788" y="3562302"/>
            <a:ext cx="731583" cy="554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0823725" y="2807934"/>
                <a:ext cx="1278397" cy="103038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3725" y="2807934"/>
                <a:ext cx="1278397" cy="103038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0829078" y="3839694"/>
                <a:ext cx="1278397" cy="103038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14:m>
                  <m:oMath xmlns:m="http://schemas.openxmlformats.org/officeDocument/2006/math">
                    <m:r>
                      <a:rPr lang="en-US" sz="24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9078" y="3839694"/>
                <a:ext cx="1278397" cy="103038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91613" y="6373906"/>
            <a:ext cx="723063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Nb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Semua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besaran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dalam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getaran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berlaku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juga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dalam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gelombang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0587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45517" y="297207"/>
            <a:ext cx="5157787" cy="57685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CONTOH SOAL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45517" y="1121118"/>
            <a:ext cx="5157787" cy="5427599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514350" lvl="0" indent="-514350" algn="just">
              <a:buAutoNum type="arabicPeriod"/>
            </a:pPr>
            <a:r>
              <a:rPr lang="en-US" sz="2400" dirty="0" err="1">
                <a:solidFill>
                  <a:schemeClr val="bg1"/>
                </a:solidFill>
              </a:rPr>
              <a:t>Selama</a:t>
            </a:r>
            <a:r>
              <a:rPr lang="en-US" sz="2400" dirty="0">
                <a:solidFill>
                  <a:schemeClr val="bg1"/>
                </a:solidFill>
              </a:rPr>
              <a:t> ¼ </a:t>
            </a:r>
            <a:r>
              <a:rPr lang="en-US" sz="2400" dirty="0" err="1">
                <a:solidFill>
                  <a:schemeClr val="bg1"/>
                </a:solidFill>
              </a:rPr>
              <a:t>sekon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suatu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benda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melakukan</a:t>
            </a:r>
            <a:r>
              <a:rPr lang="en-US" sz="2400" dirty="0">
                <a:solidFill>
                  <a:schemeClr val="bg1"/>
                </a:solidFill>
              </a:rPr>
              <a:t> 5 </a:t>
            </a:r>
            <a:r>
              <a:rPr lang="en-US" sz="2400" dirty="0" err="1">
                <a:solidFill>
                  <a:schemeClr val="bg1"/>
                </a:solidFill>
              </a:rPr>
              <a:t>getaran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sempurna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Tentukan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besar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periode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frekuensi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getaran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benda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tersebut</a:t>
            </a:r>
            <a:r>
              <a:rPr lang="en-US" sz="2400" dirty="0">
                <a:solidFill>
                  <a:schemeClr val="bg1"/>
                </a:solidFill>
              </a:rPr>
              <a:t>!</a:t>
            </a:r>
            <a:endParaRPr lang="id-ID" sz="2400" dirty="0">
              <a:solidFill>
                <a:schemeClr val="bg1"/>
              </a:solidFill>
            </a:endParaRPr>
          </a:p>
          <a:p>
            <a:pPr marL="514350" lvl="0" indent="-514350" algn="just">
              <a:buAutoNum type="arabicPeriod"/>
            </a:pPr>
            <a:r>
              <a:rPr lang="en-US" sz="2400" dirty="0" err="1">
                <a:solidFill>
                  <a:schemeClr val="bg1"/>
                </a:solidFill>
              </a:rPr>
              <a:t>Periode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sebuah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getaran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0,125 </a:t>
            </a:r>
            <a:r>
              <a:rPr lang="en-US" sz="2400" dirty="0" err="1">
                <a:solidFill>
                  <a:schemeClr val="bg1"/>
                </a:solidFill>
              </a:rPr>
              <a:t>sekon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Berapa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jumlah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getaran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yang </a:t>
            </a:r>
            <a:r>
              <a:rPr lang="en-US" sz="2400" dirty="0" err="1">
                <a:solidFill>
                  <a:schemeClr val="bg1"/>
                </a:solidFill>
              </a:rPr>
              <a:t>dapat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dihasilkan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waktu</a:t>
            </a:r>
            <a:r>
              <a:rPr lang="en-US" sz="2400" dirty="0">
                <a:solidFill>
                  <a:schemeClr val="bg1"/>
                </a:solidFill>
              </a:rPr>
              <a:t> 2 </a:t>
            </a:r>
            <a:r>
              <a:rPr lang="en-US" sz="2400" dirty="0" err="1">
                <a:solidFill>
                  <a:schemeClr val="bg1"/>
                </a:solidFill>
              </a:rPr>
              <a:t>menit</a:t>
            </a:r>
            <a:r>
              <a:rPr lang="en-US" sz="2400" dirty="0">
                <a:solidFill>
                  <a:schemeClr val="bg1"/>
                </a:solidFill>
              </a:rPr>
              <a:t>?</a:t>
            </a:r>
            <a:endParaRPr lang="id-ID" sz="2400" dirty="0">
              <a:solidFill>
                <a:schemeClr val="bg1"/>
              </a:solidFill>
            </a:endParaRPr>
          </a:p>
          <a:p>
            <a:pPr marL="514350" lvl="0" indent="-514350" algn="just">
              <a:buAutoNum type="arabicPeriod"/>
            </a:pPr>
            <a:r>
              <a:rPr lang="id-ID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Frekuensi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suatu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getaran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25 Hz, </a:t>
            </a:r>
            <a:r>
              <a:rPr lang="en-US" sz="2400" dirty="0" err="1">
                <a:solidFill>
                  <a:schemeClr val="bg1"/>
                </a:solidFill>
              </a:rPr>
              <a:t>berapa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periodenya</a:t>
            </a:r>
            <a:r>
              <a:rPr lang="en-US" sz="2400" dirty="0">
                <a:solidFill>
                  <a:schemeClr val="bg1"/>
                </a:solidFill>
              </a:rPr>
              <a:t>?</a:t>
            </a:r>
            <a:endParaRPr lang="id-ID" sz="2400" dirty="0">
              <a:solidFill>
                <a:schemeClr val="bg1"/>
              </a:solidFill>
            </a:endParaRPr>
          </a:p>
          <a:p>
            <a:pPr marL="514350" lvl="0" indent="-514350" algn="just">
              <a:buAutoNum type="arabicPeriod"/>
            </a:pPr>
            <a:r>
              <a:rPr lang="id-ID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waktu</a:t>
            </a:r>
            <a:r>
              <a:rPr lang="en-US" sz="2400" dirty="0">
                <a:solidFill>
                  <a:schemeClr val="bg1"/>
                </a:solidFill>
              </a:rPr>
              <a:t> 1/8 </a:t>
            </a:r>
            <a:r>
              <a:rPr lang="en-US" sz="2400" dirty="0" err="1">
                <a:solidFill>
                  <a:schemeClr val="bg1"/>
                </a:solidFill>
              </a:rPr>
              <a:t>detik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suatu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benda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melakukan</a:t>
            </a:r>
            <a:r>
              <a:rPr lang="en-US" sz="2400" dirty="0">
                <a:solidFill>
                  <a:schemeClr val="bg1"/>
                </a:solidFill>
              </a:rPr>
              <a:t> 40 </a:t>
            </a:r>
            <a:r>
              <a:rPr lang="en-US" sz="2400" dirty="0" err="1">
                <a:solidFill>
                  <a:schemeClr val="bg1"/>
                </a:solidFill>
              </a:rPr>
              <a:t>getaran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Tentukan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besar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periode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frekuensi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getaran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benda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tersebut</a:t>
            </a:r>
            <a:r>
              <a:rPr lang="en-US" sz="2400" dirty="0" smtClean="0">
                <a:solidFill>
                  <a:schemeClr val="bg1"/>
                </a:solidFill>
              </a:rPr>
              <a:t>!</a:t>
            </a:r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97207"/>
            <a:ext cx="5183188" cy="57685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JAWAB: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223682"/>
            <a:ext cx="5183188" cy="4965981"/>
          </a:xfr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34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9635" y="203761"/>
            <a:ext cx="4976812" cy="1325563"/>
          </a:xfrm>
        </p:spPr>
        <p:txBody>
          <a:bodyPr/>
          <a:lstStyle/>
          <a:p>
            <a:r>
              <a:rPr lang="en-US" dirty="0" smtClean="0"/>
              <a:t>GEJALA GELOMBANG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18" y="1679195"/>
            <a:ext cx="2589400" cy="1771105"/>
          </a:xfr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35" y="3730053"/>
            <a:ext cx="4762500" cy="26765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75" y="1852053"/>
            <a:ext cx="5399720" cy="4343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095" y="1575825"/>
            <a:ext cx="3578960" cy="197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90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53034" y="396691"/>
            <a:ext cx="3859493" cy="934568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GELOMBANG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85846" y="248773"/>
            <a:ext cx="6827930" cy="1889309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800" b="1" i="1" dirty="0" err="1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Gelombang</a:t>
            </a:r>
            <a:r>
              <a:rPr lang="en-US" sz="38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adalah</a:t>
            </a:r>
            <a:r>
              <a:rPr lang="en-US" sz="3800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 </a:t>
            </a:r>
            <a:r>
              <a:rPr lang="en-US" sz="3800" dirty="0" err="1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peristiwa</a:t>
            </a:r>
            <a:r>
              <a:rPr lang="en-US" sz="38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perambatan</a:t>
            </a:r>
            <a:r>
              <a:rPr lang="en-US" sz="3800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getaran</a:t>
            </a:r>
            <a:r>
              <a:rPr lang="en-US" sz="3800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, </a:t>
            </a:r>
            <a:r>
              <a:rPr lang="en-US" sz="3800" dirty="0" err="1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atau</a:t>
            </a:r>
            <a:r>
              <a:rPr lang="en-US" sz="3800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usikan</a:t>
            </a:r>
            <a:r>
              <a:rPr lang="en-US" sz="3800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 yang </a:t>
            </a:r>
            <a:r>
              <a:rPr lang="en-US" sz="3800" dirty="0" err="1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merambat</a:t>
            </a:r>
            <a:r>
              <a:rPr lang="en-US" sz="3800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Segoe UI" pitchFamily="34" charset="0"/>
              </a:rPr>
              <a:t>.</a:t>
            </a:r>
            <a:endParaRPr lang="id-ID" sz="3800" dirty="0">
              <a:solidFill>
                <a:schemeClr val="bg1"/>
              </a:solidFill>
              <a:latin typeface="Comic Sans MS" pitchFamily="66" charset="0"/>
              <a:ea typeface="Times New Roman" pitchFamily="18" charset="0"/>
              <a:cs typeface="Segoe UI" pitchFamily="34" charset="0"/>
            </a:endParaRPr>
          </a:p>
          <a:p>
            <a:pPr lvl="5" algn="ctr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892705" y="2354565"/>
            <a:ext cx="5183188" cy="535221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SIFAT-SIFAT GELOMBANG</a:t>
            </a:r>
            <a:endParaRPr lang="en-US" b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21774683"/>
              </p:ext>
            </p:extLst>
          </p:nvPr>
        </p:nvGraphicFramePr>
        <p:xfrm>
          <a:off x="5785129" y="2891071"/>
          <a:ext cx="5183188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306" y="3133165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64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16859" y="149972"/>
            <a:ext cx="3671047" cy="1325563"/>
          </a:xfrm>
          <a:solidFill>
            <a:srgbClr val="FFFF00"/>
          </a:solidFill>
          <a:ln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Macam-macam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Gelombang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007683"/>
              </p:ext>
            </p:extLst>
          </p:nvPr>
        </p:nvGraphicFramePr>
        <p:xfrm>
          <a:off x="309282" y="933777"/>
          <a:ext cx="11685494" cy="5695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8541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62953" y="351789"/>
            <a:ext cx="8866094" cy="426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3600" b="1" u="sng" dirty="0" err="1">
                <a:solidFill>
                  <a:schemeClr val="bg1"/>
                </a:solidFill>
              </a:rPr>
              <a:t>Gelombang</a:t>
            </a:r>
            <a:r>
              <a:rPr lang="en-US" sz="3600" b="1" u="sng" dirty="0">
                <a:solidFill>
                  <a:schemeClr val="bg1"/>
                </a:solidFill>
              </a:rPr>
              <a:t> </a:t>
            </a:r>
            <a:r>
              <a:rPr lang="en-US" sz="3600" b="1" u="sng" dirty="0" smtClean="0">
                <a:solidFill>
                  <a:schemeClr val="bg1"/>
                </a:solidFill>
              </a:rPr>
              <a:t>Transversal</a:t>
            </a:r>
          </a:p>
          <a:p>
            <a:pPr>
              <a:buNone/>
            </a:pPr>
            <a:endParaRPr lang="id-ID" sz="36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n-US" sz="3200" b="1" i="1" dirty="0" err="1">
                <a:solidFill>
                  <a:schemeClr val="bg1"/>
                </a:solidFill>
              </a:rPr>
              <a:t>Gelombang</a:t>
            </a:r>
            <a:r>
              <a:rPr lang="en-US" sz="3200" b="1" i="1" dirty="0">
                <a:solidFill>
                  <a:schemeClr val="bg1"/>
                </a:solidFill>
              </a:rPr>
              <a:t> Transversal </a:t>
            </a:r>
            <a:r>
              <a:rPr lang="en-US" sz="3200" dirty="0" err="1">
                <a:solidFill>
                  <a:schemeClr val="bg1"/>
                </a:solidFill>
              </a:rPr>
              <a:t>adalah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gelombang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arah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getarnya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selalu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</a:rPr>
              <a:t>tegak</a:t>
            </a:r>
            <a:r>
              <a:rPr lang="en-US" sz="3200" b="1" i="1" dirty="0">
                <a:solidFill>
                  <a:schemeClr val="bg1"/>
                </a:solidFill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</a:rPr>
              <a:t>lurus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terhadap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arah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rambatannya</a:t>
            </a:r>
            <a:r>
              <a:rPr lang="en-US" sz="3200" dirty="0">
                <a:solidFill>
                  <a:schemeClr val="bg1"/>
                </a:solidFill>
              </a:rPr>
              <a:t>. </a:t>
            </a:r>
            <a:endParaRPr lang="en-US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d-ID" sz="32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39" y="3118341"/>
            <a:ext cx="7409891" cy="328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7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974477" y="637900"/>
            <a:ext cx="78486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3600" b="1" u="sng" dirty="0" err="1">
                <a:solidFill>
                  <a:schemeClr val="bg1"/>
                </a:solidFill>
              </a:rPr>
              <a:t>Gelombang</a:t>
            </a:r>
            <a:r>
              <a:rPr lang="en-US" sz="3600" b="1" u="sng" dirty="0">
                <a:solidFill>
                  <a:schemeClr val="bg1"/>
                </a:solidFill>
              </a:rPr>
              <a:t> </a:t>
            </a:r>
            <a:r>
              <a:rPr lang="en-US" sz="3600" b="1" u="sng" dirty="0" smtClean="0">
                <a:solidFill>
                  <a:schemeClr val="bg1"/>
                </a:solidFill>
              </a:rPr>
              <a:t>Longitudinal</a:t>
            </a:r>
          </a:p>
          <a:p>
            <a:pPr>
              <a:buNone/>
            </a:pPr>
            <a:endParaRPr lang="id-ID" sz="3600" dirty="0">
              <a:solidFill>
                <a:schemeClr val="bg1"/>
              </a:solidFill>
            </a:endParaRPr>
          </a:p>
          <a:p>
            <a:pPr marL="80963" indent="-80963" algn="just">
              <a:buNone/>
            </a:pPr>
            <a:r>
              <a:rPr lang="en-US" sz="3200" b="1" i="1" dirty="0" err="1">
                <a:solidFill>
                  <a:schemeClr val="bg1"/>
                </a:solidFill>
              </a:rPr>
              <a:t>Gelombang</a:t>
            </a:r>
            <a:r>
              <a:rPr lang="en-US" sz="3200" b="1" i="1" dirty="0">
                <a:solidFill>
                  <a:schemeClr val="bg1"/>
                </a:solidFill>
              </a:rPr>
              <a:t> Longitudinal </a:t>
            </a:r>
            <a:r>
              <a:rPr lang="en-US" sz="3200" dirty="0" err="1">
                <a:solidFill>
                  <a:schemeClr val="bg1"/>
                </a:solidFill>
              </a:rPr>
              <a:t>adalah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gelombang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arah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getarnya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selalu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</a:rPr>
              <a:t>searah</a:t>
            </a:r>
            <a:r>
              <a:rPr lang="en-US" sz="3200" b="1" i="1" dirty="0">
                <a:solidFill>
                  <a:schemeClr val="bg1"/>
                </a:solidFill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</a:rPr>
              <a:t>atau</a:t>
            </a:r>
            <a:r>
              <a:rPr lang="en-US" sz="3200" b="1" i="1" dirty="0">
                <a:solidFill>
                  <a:schemeClr val="bg1"/>
                </a:solidFill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</a:rPr>
              <a:t>berimpit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terhadap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arah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rambatannya</a:t>
            </a:r>
            <a:r>
              <a:rPr lang="en-US" sz="3200" dirty="0">
                <a:solidFill>
                  <a:schemeClr val="bg1"/>
                </a:solidFill>
              </a:rPr>
              <a:t>. </a:t>
            </a:r>
            <a:endParaRPr lang="id-ID" sz="3200" dirty="0">
              <a:solidFill>
                <a:schemeClr val="bg1"/>
              </a:solidFill>
            </a:endParaRPr>
          </a:p>
          <a:p>
            <a:pPr marL="80963" indent="-80963">
              <a:buNone/>
            </a:pPr>
            <a:endParaRPr lang="id-ID" sz="32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919" y="3416076"/>
            <a:ext cx="7744158" cy="30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7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65360452"/>
              </p:ext>
            </p:extLst>
          </p:nvPr>
        </p:nvGraphicFramePr>
        <p:xfrm>
          <a:off x="2045448" y="121024"/>
          <a:ext cx="8128000" cy="6669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051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082" y="1806389"/>
            <a:ext cx="5580529" cy="341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292" y="1806389"/>
            <a:ext cx="6096344" cy="339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85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67753" y="770964"/>
                <a:ext cx="8229600" cy="5410200"/>
              </a:xfrm>
              <a:solidFill>
                <a:schemeClr val="tx1"/>
              </a:solidFill>
            </p:spPr>
            <p:txBody>
              <a:bodyPr>
                <a:normAutofit/>
              </a:bodyPr>
              <a:lstStyle/>
              <a:p>
                <a:pPr algn="ctr">
                  <a:buNone/>
                </a:pPr>
                <a:r>
                  <a:rPr lang="en-US" dirty="0" smtClean="0">
                    <a:solidFill>
                      <a:schemeClr val="tx1"/>
                    </a:solidFill>
                  </a:rPr>
                  <a:t>-</a:t>
                </a:r>
                <a:r>
                  <a:rPr lang="id-ID" sz="2800" dirty="0">
                    <a:solidFill>
                      <a:schemeClr val="bg1"/>
                    </a:solidFill>
                  </a:rPr>
                  <a:t>C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epat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rambat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gelombang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dinyatakan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dengan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bg1"/>
                    </a:solidFill>
                  </a:rPr>
                  <a:t>persamaan</a:t>
                </a:r>
                <a:r>
                  <a:rPr lang="en-US" sz="2800" dirty="0" smtClean="0">
                    <a:solidFill>
                      <a:schemeClr val="bg1"/>
                    </a:solidFill>
                  </a:rPr>
                  <a:t>: </a:t>
                </a:r>
                <a:endParaRPr lang="en-US" sz="2800" dirty="0">
                  <a:solidFill>
                    <a:schemeClr val="bg1"/>
                  </a:solidFill>
                </a:endParaRPr>
              </a:p>
              <a:p>
                <a:pPr algn="ctr">
                  <a:buNone/>
                </a:pPr>
                <a:r>
                  <a:rPr lang="en-US" sz="5400" b="1" dirty="0" smtClean="0">
                    <a:solidFill>
                      <a:schemeClr val="bg1"/>
                    </a:solidFill>
                  </a:rPr>
                  <a:t>v =f ×</a:t>
                </a:r>
                <a:r>
                  <a:rPr lang="en-US" sz="5400" b="1" dirty="0" smtClean="0">
                    <a:solidFill>
                      <a:schemeClr val="bg1"/>
                    </a:solidFill>
                    <a:sym typeface="Symbol" pitchFamily="18" charset="2"/>
                  </a:rPr>
                  <a:t> </a:t>
                </a:r>
                <a:r>
                  <a:rPr lang="id-ID" sz="5400" b="1" dirty="0" smtClean="0">
                    <a:solidFill>
                      <a:schemeClr val="bg1"/>
                    </a:solidFill>
                    <a:sym typeface="Symbol" pitchFamily="18" charset="2"/>
                  </a:rPr>
                  <a:t> </a:t>
                </a:r>
                <a:endParaRPr lang="en-US" sz="5400" b="1" dirty="0" smtClean="0">
                  <a:solidFill>
                    <a:schemeClr val="bg1"/>
                  </a:solidFill>
                  <a:sym typeface="Symbol" pitchFamily="18" charset="2"/>
                </a:endParaRPr>
              </a:p>
              <a:p>
                <a:pPr algn="ctr">
                  <a:buNone/>
                </a:pPr>
                <a:r>
                  <a:rPr lang="en-US" sz="5400" b="1" dirty="0" smtClean="0">
                    <a:solidFill>
                      <a:schemeClr val="bg1"/>
                    </a:solidFill>
                    <a:sym typeface="Symbol" pitchFamily="18" charset="2"/>
                  </a:rPr>
                  <a:t>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chemeClr val="bg1"/>
                            </a:solidFill>
                            <a:latin typeface="Cambria Math"/>
                            <a:sym typeface="Symbol" pitchFamily="18" charset="2"/>
                          </a:rPr>
                        </m:ctrlPr>
                      </m:fPr>
                      <m:num>
                        <m:r>
                          <a:rPr lang="en-US" sz="5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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𝑻</m:t>
                        </m:r>
                      </m:den>
                    </m:f>
                  </m:oMath>
                </a14:m>
                <a:endParaRPr lang="en-US" b="1" dirty="0" smtClean="0">
                  <a:solidFill>
                    <a:schemeClr val="bg1"/>
                  </a:solidFill>
                  <a:sym typeface="Symbol" pitchFamily="18" charset="2"/>
                </a:endParaRPr>
              </a:p>
              <a:p>
                <a:pPr>
                  <a:buNone/>
                </a:pPr>
                <a:r>
                  <a:rPr lang="en-US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Dimana</a:t>
                </a: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: </a:t>
                </a:r>
              </a:p>
              <a:p>
                <a:pPr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v = </a:t>
                </a:r>
                <a:r>
                  <a:rPr lang="en-US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cepat</a:t>
                </a: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 </a:t>
                </a:r>
                <a:r>
                  <a:rPr lang="en-US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rambat</a:t>
                </a: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 </a:t>
                </a:r>
                <a:r>
                  <a:rPr lang="en-US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gelombang</a:t>
                </a: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 (m/s)</a:t>
                </a:r>
              </a:p>
              <a:p>
                <a:pPr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f = </a:t>
                </a:r>
                <a:r>
                  <a:rPr lang="en-US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frekuensi</a:t>
                </a: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 (Hz)</a:t>
                </a:r>
              </a:p>
              <a:p>
                <a:pPr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T = </a:t>
                </a:r>
                <a:r>
                  <a:rPr lang="en-US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periode</a:t>
                </a: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 (</a:t>
                </a:r>
                <a:r>
                  <a:rPr lang="en-US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sekon</a:t>
                </a:r>
                <a:r>
                  <a:rPr lang="en-US" b="1" dirty="0" smtClean="0">
                    <a:solidFill>
                      <a:schemeClr val="bg1"/>
                    </a:solidFill>
                    <a:sym typeface="Symbol" pitchFamily="18" charset="2"/>
                  </a:rPr>
                  <a:t>)</a:t>
                </a:r>
              </a:p>
              <a:p>
                <a:pPr>
                  <a:buNone/>
                </a:pPr>
                <a:r>
                  <a:rPr lang="en-US" sz="2400" b="1" dirty="0" smtClean="0">
                    <a:solidFill>
                      <a:schemeClr val="bg1"/>
                    </a:solidFill>
                    <a:sym typeface="Symbol" pitchFamily="18" charset="2"/>
                  </a:rPr>
                  <a:t>= </a:t>
                </a:r>
                <a:r>
                  <a:rPr lang="en-US" sz="2400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panjang</a:t>
                </a:r>
                <a:r>
                  <a:rPr lang="en-US" sz="2400" b="1" dirty="0" smtClean="0">
                    <a:solidFill>
                      <a:schemeClr val="bg1"/>
                    </a:solidFill>
                    <a:sym typeface="Symbol" pitchFamily="18" charset="2"/>
                  </a:rPr>
                  <a:t> </a:t>
                </a:r>
                <a:r>
                  <a:rPr lang="en-US" sz="2400" b="1" dirty="0" err="1" smtClean="0">
                    <a:solidFill>
                      <a:schemeClr val="bg1"/>
                    </a:solidFill>
                    <a:sym typeface="Symbol" pitchFamily="18" charset="2"/>
                  </a:rPr>
                  <a:t>gelombang</a:t>
                </a:r>
                <a:r>
                  <a:rPr lang="en-US" sz="2400" b="1" dirty="0" smtClean="0">
                    <a:solidFill>
                      <a:schemeClr val="bg1"/>
                    </a:solidFill>
                    <a:sym typeface="Symbol" pitchFamily="18" charset="2"/>
                  </a:rPr>
                  <a:t> (m)</a:t>
                </a:r>
                <a:endParaRPr lang="en-US" b="1" dirty="0" smtClean="0">
                  <a:solidFill>
                    <a:schemeClr val="bg1"/>
                  </a:solidFill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67753" y="770964"/>
                <a:ext cx="8229600" cy="5410200"/>
              </a:xfrm>
              <a:blipFill rotWithShape="0">
                <a:blip r:embed="rId2"/>
                <a:stretch>
                  <a:fillRect l="-1185" t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40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5470" y="190316"/>
            <a:ext cx="3437965" cy="266884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 </a:t>
            </a:r>
            <a:r>
              <a:rPr lang="id-ID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SOAL</a:t>
            </a:r>
            <a:endParaRPr lang="id-ID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5470" y="822328"/>
            <a:ext cx="5181600" cy="5712943"/>
          </a:xfrm>
        </p:spPr>
        <p:txBody>
          <a:bodyPr>
            <a:normAutofit fontScale="85000"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800" dirty="0" err="1" smtClean="0">
                <a:solidFill>
                  <a:schemeClr val="bg1"/>
                </a:solidFill>
              </a:rPr>
              <a:t>Suatu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gelombang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merambat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pada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tali</a:t>
            </a:r>
            <a:r>
              <a:rPr lang="en-US" sz="2800" dirty="0" smtClean="0">
                <a:solidFill>
                  <a:schemeClr val="bg1"/>
                </a:solidFill>
              </a:rPr>
              <a:t> yang </a:t>
            </a:r>
            <a:r>
              <a:rPr lang="en-US" sz="2800" dirty="0" err="1" smtClean="0">
                <a:solidFill>
                  <a:schemeClr val="bg1"/>
                </a:solidFill>
              </a:rPr>
              <a:t>panjangnya</a:t>
            </a:r>
            <a:r>
              <a:rPr lang="en-US" sz="2800" dirty="0" smtClean="0">
                <a:solidFill>
                  <a:schemeClr val="bg1"/>
                </a:solidFill>
              </a:rPr>
              <a:t> 40 cm, </a:t>
            </a:r>
            <a:r>
              <a:rPr lang="en-US" sz="2800" dirty="0" err="1" smtClean="0">
                <a:solidFill>
                  <a:schemeClr val="bg1"/>
                </a:solidFill>
              </a:rPr>
              <a:t>cepat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rambatnya</a:t>
            </a:r>
            <a:r>
              <a:rPr lang="en-US" sz="2800" dirty="0" smtClean="0">
                <a:solidFill>
                  <a:schemeClr val="bg1"/>
                </a:solidFill>
              </a:rPr>
              <a:t> 20 m/s. </a:t>
            </a:r>
            <a:r>
              <a:rPr lang="en-US" sz="2800" dirty="0" err="1" smtClean="0">
                <a:solidFill>
                  <a:schemeClr val="bg1"/>
                </a:solidFill>
              </a:rPr>
              <a:t>Tentukan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besar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periode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serta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frekuensi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gelombang</a:t>
            </a:r>
            <a:r>
              <a:rPr lang="en-US" sz="2800" dirty="0" smtClean="0">
                <a:solidFill>
                  <a:schemeClr val="bg1"/>
                </a:solidFill>
              </a:rPr>
              <a:t> yang </a:t>
            </a:r>
            <a:r>
              <a:rPr lang="en-US" sz="2800" dirty="0" err="1" smtClean="0">
                <a:solidFill>
                  <a:schemeClr val="bg1"/>
                </a:solidFill>
              </a:rPr>
              <a:t>melewati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tali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tersebut</a:t>
            </a:r>
            <a:r>
              <a:rPr lang="en-US" sz="2800" dirty="0" smtClean="0">
                <a:solidFill>
                  <a:schemeClr val="bg1"/>
                </a:solidFill>
              </a:rPr>
              <a:t>!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 err="1" smtClean="0">
                <a:solidFill>
                  <a:schemeClr val="bg1"/>
                </a:solidFill>
              </a:rPr>
              <a:t>Waktu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yang </a:t>
            </a:r>
            <a:r>
              <a:rPr lang="en-US" sz="2800" dirty="0" err="1">
                <a:solidFill>
                  <a:schemeClr val="bg1"/>
                </a:solidFill>
              </a:rPr>
              <a:t>diperlukan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terjadinya</a:t>
            </a:r>
            <a:r>
              <a:rPr lang="en-US" sz="2800" dirty="0">
                <a:solidFill>
                  <a:schemeClr val="bg1"/>
                </a:solidFill>
              </a:rPr>
              <a:t> 2000 </a:t>
            </a:r>
            <a:r>
              <a:rPr lang="en-US" sz="2800" dirty="0" err="1" smtClean="0">
                <a:solidFill>
                  <a:schemeClr val="bg1"/>
                </a:solidFill>
              </a:rPr>
              <a:t>gelombang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adalah</a:t>
            </a:r>
            <a:r>
              <a:rPr lang="en-US" sz="2800" dirty="0">
                <a:solidFill>
                  <a:schemeClr val="bg1"/>
                </a:solidFill>
              </a:rPr>
              <a:t> 2 </a:t>
            </a:r>
            <a:r>
              <a:rPr lang="en-US" sz="2800" dirty="0" err="1">
                <a:solidFill>
                  <a:schemeClr val="bg1"/>
                </a:solidFill>
              </a:rPr>
              <a:t>menit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en-US" sz="2800" dirty="0" err="1">
                <a:solidFill>
                  <a:schemeClr val="bg1"/>
                </a:solidFill>
              </a:rPr>
              <a:t>bila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panjang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gelombang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tersebut</a:t>
            </a:r>
            <a:r>
              <a:rPr lang="en-US" sz="2800" dirty="0">
                <a:solidFill>
                  <a:schemeClr val="bg1"/>
                </a:solidFill>
              </a:rPr>
              <a:t> 200 cm. </a:t>
            </a:r>
            <a:r>
              <a:rPr lang="en-US" sz="2800" dirty="0" err="1">
                <a:solidFill>
                  <a:schemeClr val="bg1"/>
                </a:solidFill>
              </a:rPr>
              <a:t>Tentukan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besar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periode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frekuensi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serta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cepat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rambat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gelombang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tersebut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id-ID" sz="2800" dirty="0">
              <a:solidFill>
                <a:schemeClr val="bg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 err="1" smtClean="0">
                <a:solidFill>
                  <a:schemeClr val="bg1"/>
                </a:solidFill>
              </a:rPr>
              <a:t>Sebuah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pemancar</a:t>
            </a:r>
            <a:r>
              <a:rPr lang="en-US" sz="2800" dirty="0">
                <a:solidFill>
                  <a:schemeClr val="bg1"/>
                </a:solidFill>
              </a:rPr>
              <a:t> radio </a:t>
            </a:r>
            <a:r>
              <a:rPr lang="en-US" sz="2800" dirty="0" err="1">
                <a:solidFill>
                  <a:schemeClr val="bg1"/>
                </a:solidFill>
              </a:rPr>
              <a:t>mengadakan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siaran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frekuensi</a:t>
            </a:r>
            <a:r>
              <a:rPr lang="en-US" sz="2800" dirty="0">
                <a:solidFill>
                  <a:schemeClr val="bg1"/>
                </a:solidFill>
              </a:rPr>
              <a:t> 1,5 </a:t>
            </a:r>
            <a:r>
              <a:rPr lang="en-US" sz="2800" dirty="0" err="1">
                <a:solidFill>
                  <a:schemeClr val="bg1"/>
                </a:solidFill>
              </a:rPr>
              <a:t>MHz.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Jika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cepat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rambat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gelombang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elektromagnetik</a:t>
            </a:r>
            <a:r>
              <a:rPr lang="en-US" sz="2800" dirty="0">
                <a:solidFill>
                  <a:schemeClr val="bg1"/>
                </a:solidFill>
              </a:rPr>
              <a:t> 3.10</a:t>
            </a:r>
            <a:r>
              <a:rPr lang="en-US" sz="2800" baseline="30000" dirty="0">
                <a:solidFill>
                  <a:schemeClr val="bg1"/>
                </a:solidFill>
              </a:rPr>
              <a:t>8</a:t>
            </a:r>
            <a:r>
              <a:rPr lang="en-US" sz="2800" dirty="0">
                <a:solidFill>
                  <a:schemeClr val="bg1"/>
                </a:solidFill>
              </a:rPr>
              <a:t> m/s, </a:t>
            </a:r>
            <a:r>
              <a:rPr lang="en-US" sz="2800" dirty="0" err="1">
                <a:solidFill>
                  <a:schemeClr val="bg1"/>
                </a:solidFill>
              </a:rPr>
              <a:t>tentukan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panjang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gelombang</a:t>
            </a:r>
            <a:r>
              <a:rPr lang="en-US" sz="2800" dirty="0">
                <a:solidFill>
                  <a:schemeClr val="bg1"/>
                </a:solidFill>
              </a:rPr>
              <a:t> radio yang </a:t>
            </a:r>
            <a:r>
              <a:rPr lang="en-US" sz="2800" dirty="0" err="1">
                <a:solidFill>
                  <a:schemeClr val="bg1"/>
                </a:solidFill>
              </a:rPr>
              <a:t>dipakai</a:t>
            </a:r>
            <a:r>
              <a:rPr lang="en-US" sz="2800" dirty="0" smtClean="0">
                <a:solidFill>
                  <a:schemeClr val="bg1"/>
                </a:solidFill>
              </a:rPr>
              <a:t>!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id-ID" sz="3400" dirty="0">
              <a:solidFill>
                <a:schemeClr val="bg1"/>
              </a:solidFill>
            </a:endParaRPr>
          </a:p>
          <a:p>
            <a:pPr algn="just">
              <a:buNone/>
            </a:pPr>
            <a:endParaRPr lang="id-ID" sz="2400" dirty="0" smtClean="0">
              <a:solidFill>
                <a:schemeClr val="bg1"/>
              </a:solidFill>
            </a:endParaRPr>
          </a:p>
          <a:p>
            <a:pPr lvl="0" algn="just">
              <a:buNone/>
            </a:pPr>
            <a:endParaRPr lang="id-ID" sz="2400" dirty="0" smtClean="0">
              <a:solidFill>
                <a:schemeClr val="bg1"/>
              </a:solidFill>
            </a:endParaRPr>
          </a:p>
          <a:p>
            <a:pPr algn="just">
              <a:buNone/>
            </a:pPr>
            <a:endParaRPr lang="id-ID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239436" y="822328"/>
            <a:ext cx="5181600" cy="5491163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Perhatikan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gambar di bawah ini !</a:t>
            </a: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96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Contoh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soal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http://2.bp.blogspot.com/-sbIb51ogmk0/UGWHL8oEmbI/AAAAAAAAAyY/hTuJmZ7AGTQ/s200/gelombang+transversal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6489" y="1152527"/>
            <a:ext cx="3434154" cy="194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706" y="629116"/>
            <a:ext cx="5181600" cy="4351338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Perhatikan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Gambar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di </a:t>
            </a: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bawah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ini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</a:p>
          <a:p>
            <a:pPr marL="0" lvl="0" indent="0">
              <a:buNone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Jika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frekuensi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gelombang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0,4 Hz,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cepat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rambat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gelombangnya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…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8200" y="1825625"/>
            <a:ext cx="4881282" cy="48441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4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596</Words>
  <Application>Microsoft Office PowerPoint</Application>
  <PresentationFormat>Custom</PresentationFormat>
  <Paragraphs>112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GETARAN &amp; GELOMBANG </vt:lpstr>
      <vt:lpstr>GETARAN &amp; GELOMBANG</vt:lpstr>
      <vt:lpstr>GETARAN &amp; GELOMBANG</vt:lpstr>
      <vt:lpstr>GEJALA GETARAN</vt:lpstr>
      <vt:lpstr>GEJALA GETARAN</vt:lpstr>
      <vt:lpstr>BESARAN-BESARAN YANG TERDAPAT DALAM GETARAN</vt:lpstr>
      <vt:lpstr>PowerPoint Presentation</vt:lpstr>
      <vt:lpstr>GEJALA GELOMBANG</vt:lpstr>
      <vt:lpstr>PowerPoint Presentation</vt:lpstr>
      <vt:lpstr>Macam-macam Gelombang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SOAL</vt:lpstr>
      <vt:lpstr>Contoh soal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GETARAN &amp; GELOMBANG</dc:title>
  <dc:creator>Miss Anisa Ningtyas</dc:creator>
  <cp:lastModifiedBy>RKSMP</cp:lastModifiedBy>
  <cp:revision>41</cp:revision>
  <dcterms:created xsi:type="dcterms:W3CDTF">2018-03-19T01:57:19Z</dcterms:created>
  <dcterms:modified xsi:type="dcterms:W3CDTF">2020-03-10T05:17:35Z</dcterms:modified>
</cp:coreProperties>
</file>